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9" r:id="rId1"/>
  </p:sldMasterIdLst>
  <p:notesMasterIdLst>
    <p:notesMasterId r:id="rId10"/>
  </p:notesMasterIdLst>
  <p:sldIdLst>
    <p:sldId id="256" r:id="rId2"/>
    <p:sldId id="262" r:id="rId3"/>
    <p:sldId id="263" r:id="rId4"/>
    <p:sldId id="282" r:id="rId5"/>
    <p:sldId id="260" r:id="rId6"/>
    <p:sldId id="261" r:id="rId7"/>
    <p:sldId id="300" r:id="rId8"/>
    <p:sldId id="303" r:id="rId9"/>
  </p:sldIdLst>
  <p:sldSz cx="9144000" cy="5143500" type="screen16x9"/>
  <p:notesSz cx="6858000" cy="9144000"/>
  <p:embeddedFontLst>
    <p:embeddedFont>
      <p:font typeface="Lato Light" panose="020F0502020204030203" pitchFamily="34" charset="0"/>
      <p:regular r:id="rId11"/>
      <p:bold r:id="rId12"/>
      <p:italic r:id="rId13"/>
      <p:boldItalic r:id="rId14"/>
    </p:embeddedFont>
    <p:embeddedFont>
      <p:font typeface="Unica One" panose="020B0604020202020204" charset="0"/>
      <p:regular r:id="rId1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2DC99A1-2BB5-4AF6-B00F-BFF8E7A40EC8}">
  <a:tblStyle styleId="{82DC99A1-2BB5-4AF6-B00F-BFF8E7A40EC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7" d="100"/>
          <a:sy n="117" d="100"/>
        </p:scale>
        <p:origin x="470" y="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notesMaster" Target="notesMasters/notesMaster1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a3c7b8e6a8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a3c7b8e6a8_0_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a4d0c71f48_0_9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a4d0c71f48_0_9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ga4d0c71f48_0_77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6" name="Google Shape;1226;ga4d0c71f48_0_77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a5062f7efe_0_4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a5062f7efe_0_4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a3c7b8e6a8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a3c7b8e6a8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" name="Google Shape;1986;ga3c7b8e6a8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7" name="Google Shape;1987;ga3c7b8e6a8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9" name="Google Shape;2009;ga4d0c71f48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0" name="Google Shape;2010;ga4d0c71f48_0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763600" y="786825"/>
            <a:ext cx="36168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200"/>
              <a:buNone/>
              <a:defRPr sz="52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200"/>
              <a:buNone/>
              <a:defRPr sz="52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200"/>
              <a:buNone/>
              <a:defRPr sz="52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200"/>
              <a:buNone/>
              <a:defRPr sz="52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200"/>
              <a:buNone/>
              <a:defRPr sz="52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200"/>
              <a:buNone/>
              <a:defRPr sz="52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200"/>
              <a:buNone/>
              <a:defRPr sz="52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200"/>
              <a:buNone/>
              <a:defRPr sz="52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3507750" y="2444400"/>
            <a:ext cx="21285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 Light"/>
              <a:buNone/>
              <a:defRPr sz="14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2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6"/>
          <p:cNvSpPr txBox="1">
            <a:spLocks noGrp="1"/>
          </p:cNvSpPr>
          <p:nvPr>
            <p:ph type="subTitle" idx="1"/>
          </p:nvPr>
        </p:nvSpPr>
        <p:spPr>
          <a:xfrm>
            <a:off x="2640241" y="1227261"/>
            <a:ext cx="26025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11" name="Google Shape;111;p26"/>
          <p:cNvSpPr txBox="1">
            <a:spLocks noGrp="1"/>
          </p:cNvSpPr>
          <p:nvPr>
            <p:ph type="subTitle" idx="2"/>
          </p:nvPr>
        </p:nvSpPr>
        <p:spPr>
          <a:xfrm>
            <a:off x="1832400" y="2236096"/>
            <a:ext cx="26025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12" name="Google Shape;112;p26"/>
          <p:cNvSpPr txBox="1">
            <a:spLocks noGrp="1"/>
          </p:cNvSpPr>
          <p:nvPr>
            <p:ph type="ctrTitle"/>
          </p:nvPr>
        </p:nvSpPr>
        <p:spPr>
          <a:xfrm>
            <a:off x="2623486" y="994861"/>
            <a:ext cx="26193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nica One"/>
              <a:buNone/>
              <a:defRPr sz="1600">
                <a:solidFill>
                  <a:schemeClr val="lt1"/>
                </a:solidFill>
                <a:latin typeface="Unica One"/>
                <a:ea typeface="Unica One"/>
                <a:cs typeface="Unica One"/>
                <a:sym typeface="Unica One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nica One"/>
              <a:buNone/>
              <a:defRPr sz="1600">
                <a:solidFill>
                  <a:schemeClr val="lt1"/>
                </a:solidFill>
                <a:latin typeface="Unica One"/>
                <a:ea typeface="Unica One"/>
                <a:cs typeface="Unica One"/>
                <a:sym typeface="Unica One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nica One"/>
              <a:buNone/>
              <a:defRPr sz="1600">
                <a:solidFill>
                  <a:schemeClr val="lt1"/>
                </a:solidFill>
                <a:latin typeface="Unica One"/>
                <a:ea typeface="Unica One"/>
                <a:cs typeface="Unica One"/>
                <a:sym typeface="Unica One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nica One"/>
              <a:buNone/>
              <a:defRPr sz="1600">
                <a:solidFill>
                  <a:schemeClr val="lt1"/>
                </a:solidFill>
                <a:latin typeface="Unica One"/>
                <a:ea typeface="Unica One"/>
                <a:cs typeface="Unica One"/>
                <a:sym typeface="Unica One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nica One"/>
              <a:buNone/>
              <a:defRPr sz="1600">
                <a:solidFill>
                  <a:schemeClr val="lt1"/>
                </a:solidFill>
                <a:latin typeface="Unica One"/>
                <a:ea typeface="Unica One"/>
                <a:cs typeface="Unica One"/>
                <a:sym typeface="Unica One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nica One"/>
              <a:buNone/>
              <a:defRPr sz="1600">
                <a:solidFill>
                  <a:schemeClr val="lt1"/>
                </a:solidFill>
                <a:latin typeface="Unica One"/>
                <a:ea typeface="Unica One"/>
                <a:cs typeface="Unica One"/>
                <a:sym typeface="Unica One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nica One"/>
              <a:buNone/>
              <a:defRPr sz="1600">
                <a:solidFill>
                  <a:schemeClr val="lt1"/>
                </a:solidFill>
                <a:latin typeface="Unica One"/>
                <a:ea typeface="Unica One"/>
                <a:cs typeface="Unica One"/>
                <a:sym typeface="Unica One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nica One"/>
              <a:buNone/>
              <a:defRPr sz="1600">
                <a:solidFill>
                  <a:schemeClr val="lt1"/>
                </a:solidFill>
                <a:latin typeface="Unica One"/>
                <a:ea typeface="Unica One"/>
                <a:cs typeface="Unica One"/>
                <a:sym typeface="Unica One"/>
              </a:defRPr>
            </a:lvl9pPr>
          </a:lstStyle>
          <a:p>
            <a:endParaRPr/>
          </a:p>
        </p:txBody>
      </p:sp>
      <p:sp>
        <p:nvSpPr>
          <p:cNvPr id="113" name="Google Shape;113;p26"/>
          <p:cNvSpPr txBox="1">
            <a:spLocks noGrp="1"/>
          </p:cNvSpPr>
          <p:nvPr>
            <p:ph type="ctrTitle" idx="3"/>
          </p:nvPr>
        </p:nvSpPr>
        <p:spPr>
          <a:xfrm>
            <a:off x="1815600" y="2003696"/>
            <a:ext cx="26193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nica One"/>
              <a:buNone/>
              <a:defRPr sz="1600">
                <a:solidFill>
                  <a:schemeClr val="lt1"/>
                </a:solidFill>
                <a:latin typeface="Unica One"/>
                <a:ea typeface="Unica One"/>
                <a:cs typeface="Unica One"/>
                <a:sym typeface="Unica One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nica One"/>
              <a:buNone/>
              <a:defRPr sz="1600">
                <a:solidFill>
                  <a:schemeClr val="lt1"/>
                </a:solidFill>
                <a:latin typeface="Unica One"/>
                <a:ea typeface="Unica One"/>
                <a:cs typeface="Unica One"/>
                <a:sym typeface="Unica One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nica One"/>
              <a:buNone/>
              <a:defRPr sz="1600">
                <a:solidFill>
                  <a:schemeClr val="lt1"/>
                </a:solidFill>
                <a:latin typeface="Unica One"/>
                <a:ea typeface="Unica One"/>
                <a:cs typeface="Unica One"/>
                <a:sym typeface="Unica One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nica One"/>
              <a:buNone/>
              <a:defRPr sz="1600">
                <a:solidFill>
                  <a:schemeClr val="lt1"/>
                </a:solidFill>
                <a:latin typeface="Unica One"/>
                <a:ea typeface="Unica One"/>
                <a:cs typeface="Unica One"/>
                <a:sym typeface="Unica One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nica One"/>
              <a:buNone/>
              <a:defRPr sz="1600">
                <a:solidFill>
                  <a:schemeClr val="lt1"/>
                </a:solidFill>
                <a:latin typeface="Unica One"/>
                <a:ea typeface="Unica One"/>
                <a:cs typeface="Unica One"/>
                <a:sym typeface="Unica One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nica One"/>
              <a:buNone/>
              <a:defRPr sz="1600">
                <a:solidFill>
                  <a:schemeClr val="lt1"/>
                </a:solidFill>
                <a:latin typeface="Unica One"/>
                <a:ea typeface="Unica One"/>
                <a:cs typeface="Unica One"/>
                <a:sym typeface="Unica One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nica One"/>
              <a:buNone/>
              <a:defRPr sz="1600">
                <a:solidFill>
                  <a:schemeClr val="lt1"/>
                </a:solidFill>
                <a:latin typeface="Unica One"/>
                <a:ea typeface="Unica One"/>
                <a:cs typeface="Unica One"/>
                <a:sym typeface="Unica One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nica One"/>
              <a:buNone/>
              <a:defRPr sz="1600">
                <a:solidFill>
                  <a:schemeClr val="lt1"/>
                </a:solidFill>
                <a:latin typeface="Unica One"/>
                <a:ea typeface="Unica One"/>
                <a:cs typeface="Unica One"/>
                <a:sym typeface="Unica One"/>
              </a:defRPr>
            </a:lvl9pPr>
          </a:lstStyle>
          <a:p>
            <a:endParaRPr/>
          </a:p>
        </p:txBody>
      </p:sp>
      <p:sp>
        <p:nvSpPr>
          <p:cNvPr id="114" name="Google Shape;114;p26"/>
          <p:cNvSpPr txBox="1">
            <a:spLocks noGrp="1"/>
          </p:cNvSpPr>
          <p:nvPr>
            <p:ph type="subTitle" idx="4"/>
          </p:nvPr>
        </p:nvSpPr>
        <p:spPr>
          <a:xfrm>
            <a:off x="994200" y="3244639"/>
            <a:ext cx="26025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15" name="Google Shape;115;p26"/>
          <p:cNvSpPr txBox="1">
            <a:spLocks noGrp="1"/>
          </p:cNvSpPr>
          <p:nvPr>
            <p:ph type="ctrTitle" idx="5"/>
          </p:nvPr>
        </p:nvSpPr>
        <p:spPr>
          <a:xfrm>
            <a:off x="977400" y="3012239"/>
            <a:ext cx="26193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nica One"/>
              <a:buNone/>
              <a:defRPr sz="1600">
                <a:solidFill>
                  <a:schemeClr val="lt1"/>
                </a:solidFill>
                <a:latin typeface="Unica One"/>
                <a:ea typeface="Unica One"/>
                <a:cs typeface="Unica One"/>
                <a:sym typeface="Unica One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nica One"/>
              <a:buNone/>
              <a:defRPr sz="1600">
                <a:solidFill>
                  <a:schemeClr val="lt1"/>
                </a:solidFill>
                <a:latin typeface="Unica One"/>
                <a:ea typeface="Unica One"/>
                <a:cs typeface="Unica One"/>
                <a:sym typeface="Unica One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nica One"/>
              <a:buNone/>
              <a:defRPr sz="1600">
                <a:solidFill>
                  <a:schemeClr val="lt1"/>
                </a:solidFill>
                <a:latin typeface="Unica One"/>
                <a:ea typeface="Unica One"/>
                <a:cs typeface="Unica One"/>
                <a:sym typeface="Unica One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nica One"/>
              <a:buNone/>
              <a:defRPr sz="1600">
                <a:solidFill>
                  <a:schemeClr val="lt1"/>
                </a:solidFill>
                <a:latin typeface="Unica One"/>
                <a:ea typeface="Unica One"/>
                <a:cs typeface="Unica One"/>
                <a:sym typeface="Unica One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nica One"/>
              <a:buNone/>
              <a:defRPr sz="1600">
                <a:solidFill>
                  <a:schemeClr val="lt1"/>
                </a:solidFill>
                <a:latin typeface="Unica One"/>
                <a:ea typeface="Unica One"/>
                <a:cs typeface="Unica One"/>
                <a:sym typeface="Unica One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nica One"/>
              <a:buNone/>
              <a:defRPr sz="1600">
                <a:solidFill>
                  <a:schemeClr val="lt1"/>
                </a:solidFill>
                <a:latin typeface="Unica One"/>
                <a:ea typeface="Unica One"/>
                <a:cs typeface="Unica One"/>
                <a:sym typeface="Unica One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nica One"/>
              <a:buNone/>
              <a:defRPr sz="1600">
                <a:solidFill>
                  <a:schemeClr val="lt1"/>
                </a:solidFill>
                <a:latin typeface="Unica One"/>
                <a:ea typeface="Unica One"/>
                <a:cs typeface="Unica One"/>
                <a:sym typeface="Unica One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nica One"/>
              <a:buNone/>
              <a:defRPr sz="1600">
                <a:solidFill>
                  <a:schemeClr val="lt1"/>
                </a:solidFill>
                <a:latin typeface="Unica One"/>
                <a:ea typeface="Unica One"/>
                <a:cs typeface="Unica One"/>
                <a:sym typeface="Unica One"/>
              </a:defRPr>
            </a:lvl9pPr>
          </a:lstStyle>
          <a:p>
            <a:endParaRPr/>
          </a:p>
        </p:txBody>
      </p:sp>
      <p:sp>
        <p:nvSpPr>
          <p:cNvPr id="116" name="Google Shape;116;p26"/>
          <p:cNvSpPr txBox="1">
            <a:spLocks noGrp="1"/>
          </p:cNvSpPr>
          <p:nvPr>
            <p:ph type="ctrTitle" idx="6"/>
          </p:nvPr>
        </p:nvSpPr>
        <p:spPr>
          <a:xfrm>
            <a:off x="720000" y="377975"/>
            <a:ext cx="12492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7" name="Google Shape;117;p26"/>
          <p:cNvSpPr/>
          <p:nvPr/>
        </p:nvSpPr>
        <p:spPr>
          <a:xfrm>
            <a:off x="-92200" y="550200"/>
            <a:ext cx="2149500" cy="6300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ctrTitle"/>
          </p:nvPr>
        </p:nvSpPr>
        <p:spPr>
          <a:xfrm>
            <a:off x="-7500" y="644663"/>
            <a:ext cx="4567800" cy="94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subTitle" idx="1"/>
          </p:nvPr>
        </p:nvSpPr>
        <p:spPr>
          <a:xfrm>
            <a:off x="877800" y="1499300"/>
            <a:ext cx="27972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ubTitle" idx="2"/>
          </p:nvPr>
        </p:nvSpPr>
        <p:spPr>
          <a:xfrm>
            <a:off x="5455475" y="1499300"/>
            <a:ext cx="27972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ctrTitle" idx="3"/>
          </p:nvPr>
        </p:nvSpPr>
        <p:spPr>
          <a:xfrm>
            <a:off x="4560425" y="644663"/>
            <a:ext cx="4587300" cy="94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>
                <a:solidFill>
                  <a:schemeClr val="accent4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solidFill>
          <a:schemeClr val="accent6"/>
        </a:solid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 txBox="1">
            <a:spLocks noGrp="1"/>
          </p:cNvSpPr>
          <p:nvPr>
            <p:ph type="ctrTitle"/>
          </p:nvPr>
        </p:nvSpPr>
        <p:spPr>
          <a:xfrm>
            <a:off x="720000" y="377975"/>
            <a:ext cx="13374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5" name="Google Shape;25;p6"/>
          <p:cNvSpPr/>
          <p:nvPr/>
        </p:nvSpPr>
        <p:spPr>
          <a:xfrm>
            <a:off x="-92200" y="550200"/>
            <a:ext cx="2149500" cy="6300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7"/>
          <p:cNvSpPr txBox="1">
            <a:spLocks noGrp="1"/>
          </p:cNvSpPr>
          <p:nvPr>
            <p:ph type="subTitle" idx="1"/>
          </p:nvPr>
        </p:nvSpPr>
        <p:spPr>
          <a:xfrm>
            <a:off x="2828850" y="2085625"/>
            <a:ext cx="3029100" cy="149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7"/>
          <p:cNvSpPr txBox="1">
            <a:spLocks noGrp="1"/>
          </p:cNvSpPr>
          <p:nvPr>
            <p:ph type="ctrTitle"/>
          </p:nvPr>
        </p:nvSpPr>
        <p:spPr>
          <a:xfrm>
            <a:off x="720000" y="377975"/>
            <a:ext cx="13374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9" name="Google Shape;29;p7"/>
          <p:cNvSpPr/>
          <p:nvPr/>
        </p:nvSpPr>
        <p:spPr>
          <a:xfrm>
            <a:off x="-92200" y="550200"/>
            <a:ext cx="2149500" cy="6300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9"/>
          <p:cNvSpPr txBox="1">
            <a:spLocks noGrp="1"/>
          </p:cNvSpPr>
          <p:nvPr>
            <p:ph type="subTitle" idx="1"/>
          </p:nvPr>
        </p:nvSpPr>
        <p:spPr>
          <a:xfrm>
            <a:off x="1409700" y="2076450"/>
            <a:ext cx="2984100" cy="164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4" name="Google Shape;34;p9"/>
          <p:cNvSpPr/>
          <p:nvPr/>
        </p:nvSpPr>
        <p:spPr>
          <a:xfrm>
            <a:off x="-92200" y="550200"/>
            <a:ext cx="2149500" cy="6300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9"/>
          <p:cNvSpPr txBox="1">
            <a:spLocks noGrp="1"/>
          </p:cNvSpPr>
          <p:nvPr>
            <p:ph type="ctrTitle"/>
          </p:nvPr>
        </p:nvSpPr>
        <p:spPr>
          <a:xfrm>
            <a:off x="720000" y="377975"/>
            <a:ext cx="13374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3"/>
          <p:cNvSpPr txBox="1">
            <a:spLocks noGrp="1"/>
          </p:cNvSpPr>
          <p:nvPr>
            <p:ph type="ctrTitle"/>
          </p:nvPr>
        </p:nvSpPr>
        <p:spPr>
          <a:xfrm>
            <a:off x="2826146" y="727593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7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13"/>
          <p:cNvSpPr txBox="1">
            <a:spLocks noGrp="1"/>
          </p:cNvSpPr>
          <p:nvPr>
            <p:ph type="subTitle" idx="1"/>
          </p:nvPr>
        </p:nvSpPr>
        <p:spPr>
          <a:xfrm>
            <a:off x="2826146" y="1142641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5" name="Google Shape;45;p13"/>
          <p:cNvSpPr txBox="1">
            <a:spLocks noGrp="1"/>
          </p:cNvSpPr>
          <p:nvPr>
            <p:ph type="ctrTitle" idx="2"/>
          </p:nvPr>
        </p:nvSpPr>
        <p:spPr>
          <a:xfrm>
            <a:off x="4173875" y="1518180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700" b="1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13"/>
          <p:cNvSpPr txBox="1">
            <a:spLocks noGrp="1"/>
          </p:cNvSpPr>
          <p:nvPr>
            <p:ph type="subTitle" idx="3"/>
          </p:nvPr>
        </p:nvSpPr>
        <p:spPr>
          <a:xfrm>
            <a:off x="4173875" y="1931338"/>
            <a:ext cx="19767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7" name="Google Shape;47;p13"/>
          <p:cNvSpPr txBox="1">
            <a:spLocks noGrp="1"/>
          </p:cNvSpPr>
          <p:nvPr>
            <p:ph type="ctrTitle" idx="4"/>
          </p:nvPr>
        </p:nvSpPr>
        <p:spPr>
          <a:xfrm>
            <a:off x="5508806" y="2320842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 sz="1700" b="1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13"/>
          <p:cNvSpPr txBox="1">
            <a:spLocks noGrp="1"/>
          </p:cNvSpPr>
          <p:nvPr>
            <p:ph type="subTitle" idx="5"/>
          </p:nvPr>
        </p:nvSpPr>
        <p:spPr>
          <a:xfrm>
            <a:off x="5508806" y="2733991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9" name="Google Shape;49;p13"/>
          <p:cNvSpPr txBox="1">
            <a:spLocks noGrp="1"/>
          </p:cNvSpPr>
          <p:nvPr>
            <p:ph type="ctrTitle" idx="6"/>
          </p:nvPr>
        </p:nvSpPr>
        <p:spPr>
          <a:xfrm>
            <a:off x="6673478" y="3106782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700" b="1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13"/>
          <p:cNvSpPr txBox="1">
            <a:spLocks noGrp="1"/>
          </p:cNvSpPr>
          <p:nvPr>
            <p:ph type="subTitle" idx="7"/>
          </p:nvPr>
        </p:nvSpPr>
        <p:spPr>
          <a:xfrm>
            <a:off x="6673478" y="3521831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1" name="Google Shape;51;p13"/>
          <p:cNvSpPr txBox="1">
            <a:spLocks noGrp="1"/>
          </p:cNvSpPr>
          <p:nvPr>
            <p:ph type="ctrTitle" idx="8"/>
          </p:nvPr>
        </p:nvSpPr>
        <p:spPr>
          <a:xfrm>
            <a:off x="720000" y="377975"/>
            <a:ext cx="13374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52" name="Google Shape;52;p13"/>
          <p:cNvSpPr/>
          <p:nvPr/>
        </p:nvSpPr>
        <p:spPr>
          <a:xfrm>
            <a:off x="-92200" y="550200"/>
            <a:ext cx="2149500" cy="6300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1">
  <p:cSld name="CUSTOM_9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5"/>
          <p:cNvSpPr txBox="1">
            <a:spLocks noGrp="1"/>
          </p:cNvSpPr>
          <p:nvPr>
            <p:ph type="subTitle" idx="1"/>
          </p:nvPr>
        </p:nvSpPr>
        <p:spPr>
          <a:xfrm>
            <a:off x="1409700" y="2076450"/>
            <a:ext cx="2984100" cy="164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59" name="Google Shape;59;p15"/>
          <p:cNvSpPr/>
          <p:nvPr/>
        </p:nvSpPr>
        <p:spPr>
          <a:xfrm>
            <a:off x="-92200" y="550200"/>
            <a:ext cx="2149500" cy="6300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ctrTitle"/>
          </p:nvPr>
        </p:nvSpPr>
        <p:spPr>
          <a:xfrm>
            <a:off x="720000" y="377975"/>
            <a:ext cx="13374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12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1"/>
          <p:cNvSpPr txBox="1">
            <a:spLocks noGrp="1"/>
          </p:cNvSpPr>
          <p:nvPr>
            <p:ph type="subTitle" idx="1"/>
          </p:nvPr>
        </p:nvSpPr>
        <p:spPr>
          <a:xfrm>
            <a:off x="4889088" y="1564700"/>
            <a:ext cx="3436800" cy="241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rial"/>
              <a:buChar char="■"/>
              <a:defRPr/>
            </a:lvl9pPr>
          </a:lstStyle>
          <a:p>
            <a:endParaRPr/>
          </a:p>
        </p:txBody>
      </p:sp>
      <p:sp>
        <p:nvSpPr>
          <p:cNvPr id="87" name="Google Shape;87;p21"/>
          <p:cNvSpPr/>
          <p:nvPr/>
        </p:nvSpPr>
        <p:spPr>
          <a:xfrm>
            <a:off x="-92200" y="550200"/>
            <a:ext cx="2149500" cy="6300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21"/>
          <p:cNvSpPr txBox="1">
            <a:spLocks noGrp="1"/>
          </p:cNvSpPr>
          <p:nvPr>
            <p:ph type="ctrTitle"/>
          </p:nvPr>
        </p:nvSpPr>
        <p:spPr>
          <a:xfrm>
            <a:off x="720000" y="377975"/>
            <a:ext cx="13374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6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Unica One"/>
              <a:buNone/>
              <a:defRPr sz="2800">
                <a:solidFill>
                  <a:schemeClr val="accent2"/>
                </a:solidFill>
                <a:latin typeface="Unica One"/>
                <a:ea typeface="Unica One"/>
                <a:cs typeface="Unica One"/>
                <a:sym typeface="Unica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 Light"/>
              <a:buChar char="●"/>
              <a:defRPr sz="18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 Light"/>
              <a:buChar char="○"/>
              <a:defRPr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 Light"/>
              <a:buChar char="■"/>
              <a:defRPr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 Light"/>
              <a:buChar char="●"/>
              <a:defRPr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 Light"/>
              <a:buChar char="○"/>
              <a:defRPr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 Light"/>
              <a:buChar char="■"/>
              <a:defRPr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 Light"/>
              <a:buChar char="●"/>
              <a:defRPr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 Light"/>
              <a:buChar char="○"/>
              <a:defRPr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Lato Light"/>
              <a:buChar char="■"/>
              <a:defRPr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  <p:sldLayoutId id="2147483653" r:id="rId4"/>
    <p:sldLayoutId id="2147483655" r:id="rId5"/>
    <p:sldLayoutId id="2147483658" r:id="rId6"/>
    <p:sldLayoutId id="2147483659" r:id="rId7"/>
    <p:sldLayoutId id="2147483661" r:id="rId8"/>
    <p:sldLayoutId id="2147483667" r:id="rId9"/>
    <p:sldLayoutId id="2147483672" r:id="rId10"/>
  </p:sldLayoutIdLst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71845" y="52264"/>
            <a:ext cx="9144000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35"/>
          <p:cNvSpPr txBox="1">
            <a:spLocks noGrp="1"/>
          </p:cNvSpPr>
          <p:nvPr>
            <p:ph type="ctrTitle"/>
          </p:nvPr>
        </p:nvSpPr>
        <p:spPr>
          <a:xfrm>
            <a:off x="1411594" y="930517"/>
            <a:ext cx="6710237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Smart Lighting and Power Monitoring System</a:t>
            </a:r>
            <a:endParaRPr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41"/>
          <p:cNvSpPr txBox="1">
            <a:spLocks noGrp="1"/>
          </p:cNvSpPr>
          <p:nvPr>
            <p:ph type="ctrTitle"/>
          </p:nvPr>
        </p:nvSpPr>
        <p:spPr>
          <a:xfrm>
            <a:off x="720000" y="377975"/>
            <a:ext cx="13374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Problem Statement</a:t>
            </a:r>
            <a:endParaRPr sz="1800" dirty="0"/>
          </a:p>
        </p:txBody>
      </p:sp>
      <p:sp>
        <p:nvSpPr>
          <p:cNvPr id="382" name="Google Shape;382;p41"/>
          <p:cNvSpPr txBox="1">
            <a:spLocks noGrp="1"/>
          </p:cNvSpPr>
          <p:nvPr>
            <p:ph type="subTitle" idx="1"/>
          </p:nvPr>
        </p:nvSpPr>
        <p:spPr>
          <a:xfrm>
            <a:off x="104460" y="1398987"/>
            <a:ext cx="2464569" cy="149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Inefficient use of lighting leading to energy waste.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Lack of automated systems to adjust lighting based on ambient conditions and occupancy.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Difficulty in monitoring power consumption of lighting systems in real-time. </a:t>
            </a:r>
          </a:p>
        </p:txBody>
      </p:sp>
      <p:cxnSp>
        <p:nvCxnSpPr>
          <p:cNvPr id="383" name="Google Shape;383;p41"/>
          <p:cNvCxnSpPr/>
          <p:nvPr/>
        </p:nvCxnSpPr>
        <p:spPr>
          <a:xfrm>
            <a:off x="2609850" y="3524250"/>
            <a:ext cx="46959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84" name="Google Shape;384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78315" y="1884171"/>
            <a:ext cx="3720837" cy="387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8" descr="Best kind of street lamps : r/Infographics">
            <a:extLst>
              <a:ext uri="{FF2B5EF4-FFF2-40B4-BE49-F238E27FC236}">
                <a16:creationId xmlns:a16="http://schemas.microsoft.com/office/drawing/2014/main" id="{ED8E85AC-2817-3827-9F72-B3D61B5DF4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86" b="37852"/>
          <a:stretch/>
        </p:blipFill>
        <p:spPr bwMode="auto">
          <a:xfrm>
            <a:off x="2569029" y="599274"/>
            <a:ext cx="4881633" cy="2859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42"/>
          <p:cNvSpPr txBox="1">
            <a:spLocks noGrp="1"/>
          </p:cNvSpPr>
          <p:nvPr>
            <p:ph type="ctrTitle"/>
          </p:nvPr>
        </p:nvSpPr>
        <p:spPr>
          <a:xfrm>
            <a:off x="411480" y="377975"/>
            <a:ext cx="164592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Solution</a:t>
            </a:r>
            <a:endParaRPr sz="2800" dirty="0"/>
          </a:p>
        </p:txBody>
      </p:sp>
      <p:pic>
        <p:nvPicPr>
          <p:cNvPr id="390" name="Google Shape;390;p42"/>
          <p:cNvPicPr preferRelativeResize="0"/>
          <p:nvPr/>
        </p:nvPicPr>
        <p:blipFill rotWithShape="1">
          <a:blip r:embed="rId3">
            <a:alphaModFix/>
          </a:blip>
          <a:srcRect l="51214" t="21022" b="43016"/>
          <a:stretch/>
        </p:blipFill>
        <p:spPr>
          <a:xfrm>
            <a:off x="4638675" y="2929372"/>
            <a:ext cx="4505323" cy="221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42"/>
          <p:cNvPicPr preferRelativeResize="0"/>
          <p:nvPr/>
        </p:nvPicPr>
        <p:blipFill rotWithShape="1">
          <a:blip r:embed="rId3">
            <a:alphaModFix/>
          </a:blip>
          <a:srcRect l="6673" t="21027" r="44540" b="43010"/>
          <a:stretch/>
        </p:blipFill>
        <p:spPr>
          <a:xfrm>
            <a:off x="0" y="2929375"/>
            <a:ext cx="4505323" cy="2214125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p42"/>
          <p:cNvSpPr txBox="1"/>
          <p:nvPr/>
        </p:nvSpPr>
        <p:spPr>
          <a:xfrm flipH="1">
            <a:off x="342901" y="946273"/>
            <a:ext cx="9012012" cy="1774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Develop a smart lighting system that adjusts brightness based on ambient light and motion detection.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Implement real-time power consumption monitoring.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Use a user-friendly interface to input and adjust lighting parameters. 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99" name="Google Shape;399;p42"/>
          <p:cNvPicPr preferRelativeResize="0"/>
          <p:nvPr/>
        </p:nvPicPr>
        <p:blipFill rotWithShape="1">
          <a:blip r:embed="rId4">
            <a:alphaModFix amt="38000"/>
          </a:blip>
          <a:srcRect l="6673" t="21027" r="44540" b="43010"/>
          <a:stretch/>
        </p:blipFill>
        <p:spPr>
          <a:xfrm>
            <a:off x="0" y="2929375"/>
            <a:ext cx="4505323" cy="221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p42"/>
          <p:cNvPicPr preferRelativeResize="0"/>
          <p:nvPr/>
        </p:nvPicPr>
        <p:blipFill rotWithShape="1">
          <a:blip r:embed="rId5">
            <a:alphaModFix amt="38000"/>
          </a:blip>
          <a:srcRect l="51214" t="21022" b="43016"/>
          <a:stretch/>
        </p:blipFill>
        <p:spPr>
          <a:xfrm>
            <a:off x="4638675" y="2929372"/>
            <a:ext cx="4505323" cy="2214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61"/>
          <p:cNvSpPr txBox="1">
            <a:spLocks noGrp="1"/>
          </p:cNvSpPr>
          <p:nvPr>
            <p:ph type="ctrTitle"/>
          </p:nvPr>
        </p:nvSpPr>
        <p:spPr>
          <a:xfrm>
            <a:off x="169817" y="377975"/>
            <a:ext cx="1887583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Street Lights</a:t>
            </a:r>
            <a:endParaRPr sz="2000" dirty="0"/>
          </a:p>
        </p:txBody>
      </p:sp>
      <p:sp>
        <p:nvSpPr>
          <p:cNvPr id="1229" name="Google Shape;1229;p61"/>
          <p:cNvSpPr txBox="1"/>
          <p:nvPr/>
        </p:nvSpPr>
        <p:spPr>
          <a:xfrm>
            <a:off x="930729" y="1486088"/>
            <a:ext cx="2144215" cy="3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700" b="1" dirty="0" err="1">
                <a:solidFill>
                  <a:schemeClr val="accent4"/>
                </a:solidFill>
                <a:latin typeface="Unica One"/>
                <a:ea typeface="Unica One"/>
                <a:cs typeface="Unica One"/>
                <a:sym typeface="Unica One"/>
              </a:rPr>
              <a:t>SoDIUM</a:t>
            </a:r>
            <a:r>
              <a:rPr lang="en-US" sz="1700" b="1" dirty="0">
                <a:solidFill>
                  <a:schemeClr val="accent4"/>
                </a:solidFill>
                <a:latin typeface="Unica One"/>
                <a:ea typeface="Unica One"/>
                <a:cs typeface="Unica One"/>
                <a:sym typeface="Unica One"/>
              </a:rPr>
              <a:t> VAPOUR LAMPS</a:t>
            </a:r>
          </a:p>
        </p:txBody>
      </p:sp>
      <p:sp>
        <p:nvSpPr>
          <p:cNvPr id="1230" name="Google Shape;1230;p61"/>
          <p:cNvSpPr txBox="1"/>
          <p:nvPr/>
        </p:nvSpPr>
        <p:spPr>
          <a:xfrm>
            <a:off x="1087483" y="1867050"/>
            <a:ext cx="2144209" cy="1684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250 W on average.</a:t>
            </a:r>
          </a:p>
          <a:p>
            <a:pPr marL="285750" lvl="0" indent="-285750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High power consumption, longer warm-up time, and poor color rendering.</a:t>
            </a:r>
            <a:endParaRPr dirty="0">
              <a:solidFill>
                <a:schemeClr val="tx2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  <a:sym typeface="Lato Light"/>
            </a:endParaRPr>
          </a:p>
        </p:txBody>
      </p:sp>
      <p:sp>
        <p:nvSpPr>
          <p:cNvPr id="1231" name="Google Shape;1231;p61"/>
          <p:cNvSpPr txBox="1"/>
          <p:nvPr/>
        </p:nvSpPr>
        <p:spPr>
          <a:xfrm>
            <a:off x="3014257" y="1486088"/>
            <a:ext cx="2418938" cy="3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700" b="1" dirty="0">
                <a:solidFill>
                  <a:schemeClr val="accent2"/>
                </a:solidFill>
                <a:latin typeface="Unica One"/>
                <a:ea typeface="Unica One"/>
                <a:cs typeface="Unica One"/>
                <a:sym typeface="Unica One"/>
              </a:rPr>
              <a:t>Mercury vapour lamps</a:t>
            </a:r>
            <a:endParaRPr sz="1700" b="1" dirty="0">
              <a:solidFill>
                <a:schemeClr val="accent2"/>
              </a:solidFill>
              <a:latin typeface="Unica One"/>
              <a:ea typeface="Unica One"/>
              <a:cs typeface="Unica One"/>
              <a:sym typeface="Unica One"/>
            </a:endParaRPr>
          </a:p>
        </p:txBody>
      </p:sp>
      <p:sp>
        <p:nvSpPr>
          <p:cNvPr id="1232" name="Google Shape;1232;p61"/>
          <p:cNvSpPr txBox="1"/>
          <p:nvPr/>
        </p:nvSpPr>
        <p:spPr>
          <a:xfrm>
            <a:off x="3139958" y="1867049"/>
            <a:ext cx="2293236" cy="2564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Can consume up to 400 W.</a:t>
            </a:r>
          </a:p>
          <a:p>
            <a:pPr marL="285750" lvl="0" indent="-285750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Higher power consumption, lower efficiency compared to sodium lamps, and environmental concerns due to mercury content.</a:t>
            </a:r>
            <a:endParaRPr dirty="0">
              <a:solidFill>
                <a:schemeClr val="tx2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  <a:sym typeface="Lato Light"/>
            </a:endParaRPr>
          </a:p>
        </p:txBody>
      </p:sp>
      <p:sp>
        <p:nvSpPr>
          <p:cNvPr id="1233" name="Google Shape;1233;p61"/>
          <p:cNvSpPr txBox="1"/>
          <p:nvPr/>
        </p:nvSpPr>
        <p:spPr>
          <a:xfrm>
            <a:off x="6006744" y="1486088"/>
            <a:ext cx="1784700" cy="3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700" b="1" dirty="0">
                <a:solidFill>
                  <a:schemeClr val="accent1"/>
                </a:solidFill>
                <a:latin typeface="Unica One"/>
                <a:ea typeface="Unica One"/>
                <a:cs typeface="Unica One"/>
                <a:sym typeface="Unica One"/>
              </a:rPr>
              <a:t>Modern LED</a:t>
            </a:r>
            <a:endParaRPr sz="1700" b="1" dirty="0">
              <a:solidFill>
                <a:schemeClr val="accent1"/>
              </a:solidFill>
              <a:latin typeface="Unica One"/>
              <a:ea typeface="Unica One"/>
              <a:cs typeface="Unica One"/>
              <a:sym typeface="Unica One"/>
            </a:endParaRPr>
          </a:p>
        </p:txBody>
      </p:sp>
      <p:sp>
        <p:nvSpPr>
          <p:cNvPr id="1234" name="Google Shape;1234;p61"/>
          <p:cNvSpPr txBox="1"/>
          <p:nvPr/>
        </p:nvSpPr>
        <p:spPr>
          <a:xfrm>
            <a:off x="5510194" y="1857779"/>
            <a:ext cx="2544270" cy="1788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Rated at 60 W on average, with 40 W models common in smaller areas.</a:t>
            </a:r>
          </a:p>
          <a:p>
            <a:pPr marL="285750" lvl="0" indent="-285750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Less power than </a:t>
            </a:r>
            <a:r>
              <a:rPr lang="en-US" dirty="0" err="1">
                <a:solidFill>
                  <a:schemeClr val="tx2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vapour</a:t>
            </a:r>
            <a:r>
              <a:rPr lang="en-US" dirty="0">
                <a:solidFill>
                  <a:schemeClr val="tx2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lamps.</a:t>
            </a:r>
            <a:endParaRPr dirty="0">
              <a:solidFill>
                <a:schemeClr val="tx2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  <a:sym typeface="Lato Light"/>
            </a:endParaRPr>
          </a:p>
        </p:txBody>
      </p:sp>
      <p:grpSp>
        <p:nvGrpSpPr>
          <p:cNvPr id="1235" name="Google Shape;1235;p61"/>
          <p:cNvGrpSpPr/>
          <p:nvPr/>
        </p:nvGrpSpPr>
        <p:grpSpPr>
          <a:xfrm>
            <a:off x="2421090" y="1638845"/>
            <a:ext cx="2459304" cy="2649816"/>
            <a:chOff x="2669996" y="1638845"/>
            <a:chExt cx="2459304" cy="2649816"/>
          </a:xfrm>
        </p:grpSpPr>
        <p:cxnSp>
          <p:nvCxnSpPr>
            <p:cNvPr id="1236" name="Google Shape;1236;p61"/>
            <p:cNvCxnSpPr/>
            <p:nvPr/>
          </p:nvCxnSpPr>
          <p:spPr>
            <a:xfrm>
              <a:off x="3370400" y="4078175"/>
              <a:ext cx="17589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37" name="Google Shape;1237;p61"/>
            <p:cNvCxnSpPr/>
            <p:nvPr/>
          </p:nvCxnSpPr>
          <p:spPr>
            <a:xfrm rot="10800000">
              <a:off x="3379925" y="1638845"/>
              <a:ext cx="0" cy="24456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238" name="Google Shape;1238;p61"/>
            <p:cNvGrpSpPr/>
            <p:nvPr/>
          </p:nvGrpSpPr>
          <p:grpSpPr>
            <a:xfrm>
              <a:off x="2669996" y="3490636"/>
              <a:ext cx="705302" cy="798025"/>
              <a:chOff x="2669996" y="3490636"/>
              <a:chExt cx="705302" cy="798025"/>
            </a:xfrm>
          </p:grpSpPr>
          <p:grpSp>
            <p:nvGrpSpPr>
              <p:cNvPr id="1239" name="Google Shape;1239;p61"/>
              <p:cNvGrpSpPr/>
              <p:nvPr/>
            </p:nvGrpSpPr>
            <p:grpSpPr>
              <a:xfrm>
                <a:off x="2669996" y="3711406"/>
                <a:ext cx="705302" cy="577255"/>
                <a:chOff x="4370168" y="1690503"/>
                <a:chExt cx="869027" cy="711256"/>
              </a:xfrm>
            </p:grpSpPr>
            <p:sp>
              <p:nvSpPr>
                <p:cNvPr id="1240" name="Google Shape;1240;p61"/>
                <p:cNvSpPr/>
                <p:nvPr/>
              </p:nvSpPr>
              <p:spPr>
                <a:xfrm>
                  <a:off x="4370666" y="1690503"/>
                  <a:ext cx="868529" cy="4948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57" h="9947" extrusionOk="0">
                      <a:moveTo>
                        <a:pt x="8766" y="0"/>
                      </a:moveTo>
                      <a:lnTo>
                        <a:pt x="1" y="4976"/>
                      </a:lnTo>
                      <a:lnTo>
                        <a:pt x="8691" y="9947"/>
                      </a:lnTo>
                      <a:lnTo>
                        <a:pt x="17456" y="4976"/>
                      </a:lnTo>
                      <a:lnTo>
                        <a:pt x="8766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1" name="Google Shape;1241;p61"/>
                <p:cNvSpPr/>
                <p:nvPr/>
              </p:nvSpPr>
              <p:spPr>
                <a:xfrm>
                  <a:off x="4800256" y="1937120"/>
                  <a:ext cx="436329" cy="4646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70" h="9339" extrusionOk="0">
                      <a:moveTo>
                        <a:pt x="8765" y="1"/>
                      </a:moveTo>
                      <a:lnTo>
                        <a:pt x="0" y="4972"/>
                      </a:lnTo>
                      <a:lnTo>
                        <a:pt x="3" y="9338"/>
                      </a:lnTo>
                      <a:lnTo>
                        <a:pt x="8769" y="4363"/>
                      </a:lnTo>
                      <a:lnTo>
                        <a:pt x="8765" y="1"/>
                      </a:lnTo>
                      <a:close/>
                    </a:path>
                  </a:pathLst>
                </a:custGeom>
                <a:solidFill>
                  <a:srgbClr val="BAD58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2" name="Google Shape;1242;p61"/>
                <p:cNvSpPr/>
                <p:nvPr/>
              </p:nvSpPr>
              <p:spPr>
                <a:xfrm>
                  <a:off x="4370168" y="1937120"/>
                  <a:ext cx="432598" cy="4646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95" h="9339" extrusionOk="0">
                      <a:moveTo>
                        <a:pt x="1" y="1"/>
                      </a:moveTo>
                      <a:lnTo>
                        <a:pt x="4" y="4363"/>
                      </a:lnTo>
                      <a:lnTo>
                        <a:pt x="8694" y="9338"/>
                      </a:lnTo>
                      <a:lnTo>
                        <a:pt x="8691" y="4972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AAC38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243" name="Google Shape;1243;p61"/>
              <p:cNvGrpSpPr/>
              <p:nvPr/>
            </p:nvGrpSpPr>
            <p:grpSpPr>
              <a:xfrm>
                <a:off x="2850720" y="3490636"/>
                <a:ext cx="343854" cy="489265"/>
                <a:chOff x="3283625" y="4140700"/>
                <a:chExt cx="323475" cy="460225"/>
              </a:xfrm>
            </p:grpSpPr>
            <p:sp>
              <p:nvSpPr>
                <p:cNvPr id="1244" name="Google Shape;1244;p61"/>
                <p:cNvSpPr/>
                <p:nvPr/>
              </p:nvSpPr>
              <p:spPr>
                <a:xfrm>
                  <a:off x="3283625" y="4140700"/>
                  <a:ext cx="323475" cy="458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39" h="18339" extrusionOk="0">
                      <a:moveTo>
                        <a:pt x="6364" y="0"/>
                      </a:moveTo>
                      <a:cubicBezTo>
                        <a:pt x="6364" y="0"/>
                        <a:pt x="5698" y="1823"/>
                        <a:pt x="2770" y="6206"/>
                      </a:cubicBezTo>
                      <a:cubicBezTo>
                        <a:pt x="509" y="9643"/>
                        <a:pt x="0" y="11694"/>
                        <a:pt x="140" y="13727"/>
                      </a:cubicBezTo>
                      <a:cubicBezTo>
                        <a:pt x="368" y="16007"/>
                        <a:pt x="2262" y="18110"/>
                        <a:pt x="5768" y="18338"/>
                      </a:cubicBezTo>
                      <a:lnTo>
                        <a:pt x="12939" y="12202"/>
                      </a:lnTo>
                      <a:cubicBezTo>
                        <a:pt x="12851" y="9572"/>
                        <a:pt x="11326" y="7083"/>
                        <a:pt x="10151" y="5400"/>
                      </a:cubicBezTo>
                      <a:lnTo>
                        <a:pt x="636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5" name="Google Shape;1245;p61"/>
                <p:cNvSpPr/>
                <p:nvPr/>
              </p:nvSpPr>
              <p:spPr>
                <a:xfrm>
                  <a:off x="3425585" y="4443510"/>
                  <a:ext cx="179275" cy="154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71" h="6162" extrusionOk="0">
                      <a:moveTo>
                        <a:pt x="7171" y="0"/>
                      </a:moveTo>
                      <a:lnTo>
                        <a:pt x="0" y="6136"/>
                      </a:lnTo>
                      <a:cubicBezTo>
                        <a:pt x="237" y="6154"/>
                        <a:pt x="468" y="6162"/>
                        <a:pt x="692" y="6162"/>
                      </a:cubicBezTo>
                      <a:cubicBezTo>
                        <a:pt x="5244" y="6162"/>
                        <a:pt x="7171" y="2707"/>
                        <a:pt x="717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6" name="Google Shape;1246;p61"/>
                <p:cNvSpPr/>
                <p:nvPr/>
              </p:nvSpPr>
              <p:spPr>
                <a:xfrm>
                  <a:off x="3437025" y="4308550"/>
                  <a:ext cx="142475" cy="265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99" h="10608" extrusionOk="0">
                      <a:moveTo>
                        <a:pt x="3577" y="1"/>
                      </a:moveTo>
                      <a:lnTo>
                        <a:pt x="0" y="6295"/>
                      </a:lnTo>
                      <a:lnTo>
                        <a:pt x="1175" y="7013"/>
                      </a:lnTo>
                      <a:lnTo>
                        <a:pt x="1543" y="6943"/>
                      </a:lnTo>
                      <a:lnTo>
                        <a:pt x="579" y="9941"/>
                      </a:lnTo>
                      <a:lnTo>
                        <a:pt x="1753" y="10607"/>
                      </a:lnTo>
                      <a:lnTo>
                        <a:pt x="5698" y="3945"/>
                      </a:lnTo>
                      <a:lnTo>
                        <a:pt x="4523" y="3297"/>
                      </a:lnTo>
                      <a:lnTo>
                        <a:pt x="3945" y="3297"/>
                      </a:lnTo>
                      <a:lnTo>
                        <a:pt x="4751" y="667"/>
                      </a:lnTo>
                      <a:lnTo>
                        <a:pt x="3577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7" name="Google Shape;1247;p61"/>
                <p:cNvSpPr/>
                <p:nvPr/>
              </p:nvSpPr>
              <p:spPr>
                <a:xfrm>
                  <a:off x="3466375" y="4325200"/>
                  <a:ext cx="113125" cy="248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25" h="9942" extrusionOk="0">
                      <a:moveTo>
                        <a:pt x="3577" y="1"/>
                      </a:moveTo>
                      <a:lnTo>
                        <a:pt x="1" y="6347"/>
                      </a:lnTo>
                      <a:lnTo>
                        <a:pt x="1" y="6347"/>
                      </a:lnTo>
                      <a:lnTo>
                        <a:pt x="1824" y="6207"/>
                      </a:lnTo>
                      <a:lnTo>
                        <a:pt x="579" y="9941"/>
                      </a:lnTo>
                      <a:lnTo>
                        <a:pt x="4524" y="3279"/>
                      </a:lnTo>
                      <a:lnTo>
                        <a:pt x="2560" y="3279"/>
                      </a:lnTo>
                      <a:lnTo>
                        <a:pt x="3577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8" name="Google Shape;1248;p61"/>
                <p:cNvSpPr/>
                <p:nvPr/>
              </p:nvSpPr>
              <p:spPr>
                <a:xfrm>
                  <a:off x="3360325" y="4327450"/>
                  <a:ext cx="82425" cy="86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97" h="3478" extrusionOk="0">
                      <a:moveTo>
                        <a:pt x="2055" y="0"/>
                      </a:moveTo>
                      <a:cubicBezTo>
                        <a:pt x="1478" y="0"/>
                        <a:pt x="844" y="415"/>
                        <a:pt x="509" y="1086"/>
                      </a:cubicBezTo>
                      <a:cubicBezTo>
                        <a:pt x="0" y="1962"/>
                        <a:pt x="70" y="2979"/>
                        <a:pt x="736" y="3347"/>
                      </a:cubicBezTo>
                      <a:cubicBezTo>
                        <a:pt x="893" y="3436"/>
                        <a:pt x="1063" y="3478"/>
                        <a:pt x="1238" y="3478"/>
                      </a:cubicBezTo>
                      <a:cubicBezTo>
                        <a:pt x="1787" y="3478"/>
                        <a:pt x="2385" y="3065"/>
                        <a:pt x="2770" y="2400"/>
                      </a:cubicBezTo>
                      <a:cubicBezTo>
                        <a:pt x="3296" y="1524"/>
                        <a:pt x="3138" y="490"/>
                        <a:pt x="2560" y="121"/>
                      </a:cubicBezTo>
                      <a:cubicBezTo>
                        <a:pt x="2404" y="39"/>
                        <a:pt x="2232" y="0"/>
                        <a:pt x="2055" y="0"/>
                      </a:cubicBezTo>
                      <a:close/>
                    </a:path>
                  </a:pathLst>
                </a:custGeom>
                <a:solidFill>
                  <a:srgbClr val="66B7C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9" name="Google Shape;1249;p61"/>
                <p:cNvSpPr/>
                <p:nvPr/>
              </p:nvSpPr>
              <p:spPr>
                <a:xfrm>
                  <a:off x="3283625" y="4140700"/>
                  <a:ext cx="159125" cy="460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65" h="18409" extrusionOk="0">
                      <a:moveTo>
                        <a:pt x="6364" y="0"/>
                      </a:moveTo>
                      <a:cubicBezTo>
                        <a:pt x="6364" y="1"/>
                        <a:pt x="5697" y="1824"/>
                        <a:pt x="2770" y="6206"/>
                      </a:cubicBezTo>
                      <a:cubicBezTo>
                        <a:pt x="509" y="9643"/>
                        <a:pt x="0" y="11694"/>
                        <a:pt x="140" y="13727"/>
                      </a:cubicBezTo>
                      <a:cubicBezTo>
                        <a:pt x="368" y="16007"/>
                        <a:pt x="2262" y="18110"/>
                        <a:pt x="5768" y="18338"/>
                      </a:cubicBezTo>
                      <a:lnTo>
                        <a:pt x="6206" y="18408"/>
                      </a:lnTo>
                      <a:cubicBezTo>
                        <a:pt x="4962" y="18198"/>
                        <a:pt x="4015" y="17602"/>
                        <a:pt x="3296" y="16445"/>
                      </a:cubicBezTo>
                      <a:cubicBezTo>
                        <a:pt x="2262" y="14692"/>
                        <a:pt x="1245" y="11974"/>
                        <a:pt x="3577" y="7381"/>
                      </a:cubicBezTo>
                      <a:cubicBezTo>
                        <a:pt x="4821" y="4962"/>
                        <a:pt x="6364" y="1"/>
                        <a:pt x="6364" y="0"/>
                      </a:cubicBezTo>
                      <a:close/>
                    </a:path>
                  </a:pathLst>
                </a:custGeom>
                <a:solidFill>
                  <a:srgbClr val="4A848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1250" name="Google Shape;1250;p61"/>
          <p:cNvGrpSpPr/>
          <p:nvPr/>
        </p:nvGrpSpPr>
        <p:grpSpPr>
          <a:xfrm>
            <a:off x="4854492" y="1645900"/>
            <a:ext cx="2416716" cy="2651349"/>
            <a:chOff x="5033594" y="1638851"/>
            <a:chExt cx="2416716" cy="2651349"/>
          </a:xfrm>
        </p:grpSpPr>
        <p:cxnSp>
          <p:nvCxnSpPr>
            <p:cNvPr id="1251" name="Google Shape;1251;p61"/>
            <p:cNvCxnSpPr/>
            <p:nvPr/>
          </p:nvCxnSpPr>
          <p:spPr>
            <a:xfrm>
              <a:off x="5737010" y="4079725"/>
              <a:ext cx="17133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252" name="Google Shape;1252;p61"/>
            <p:cNvGrpSpPr/>
            <p:nvPr/>
          </p:nvGrpSpPr>
          <p:grpSpPr>
            <a:xfrm>
              <a:off x="5033594" y="1638851"/>
              <a:ext cx="710006" cy="2651349"/>
              <a:chOff x="5033594" y="1638851"/>
              <a:chExt cx="710006" cy="2651349"/>
            </a:xfrm>
          </p:grpSpPr>
          <p:cxnSp>
            <p:nvCxnSpPr>
              <p:cNvPr id="1253" name="Google Shape;1253;p61"/>
              <p:cNvCxnSpPr/>
              <p:nvPr/>
            </p:nvCxnSpPr>
            <p:spPr>
              <a:xfrm rot="10800000">
                <a:off x="5743600" y="1638851"/>
                <a:ext cx="0" cy="2445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grpSp>
            <p:nvGrpSpPr>
              <p:cNvPr id="1254" name="Google Shape;1254;p61"/>
              <p:cNvGrpSpPr/>
              <p:nvPr/>
            </p:nvGrpSpPr>
            <p:grpSpPr>
              <a:xfrm>
                <a:off x="5033594" y="3491619"/>
                <a:ext cx="705867" cy="798581"/>
                <a:chOff x="5033594" y="3491619"/>
                <a:chExt cx="705867" cy="798581"/>
              </a:xfrm>
            </p:grpSpPr>
            <p:grpSp>
              <p:nvGrpSpPr>
                <p:cNvPr id="1255" name="Google Shape;1255;p61"/>
                <p:cNvGrpSpPr/>
                <p:nvPr/>
              </p:nvGrpSpPr>
              <p:grpSpPr>
                <a:xfrm>
                  <a:off x="5033594" y="3714486"/>
                  <a:ext cx="705867" cy="575714"/>
                  <a:chOff x="4368770" y="1694298"/>
                  <a:chExt cx="869724" cy="709358"/>
                </a:xfrm>
              </p:grpSpPr>
              <p:sp>
                <p:nvSpPr>
                  <p:cNvPr id="1256" name="Google Shape;1256;p61"/>
                  <p:cNvSpPr/>
                  <p:nvPr/>
                </p:nvSpPr>
                <p:spPr>
                  <a:xfrm>
                    <a:off x="4368770" y="1694298"/>
                    <a:ext cx="868529" cy="4948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457" h="9947" extrusionOk="0">
                        <a:moveTo>
                          <a:pt x="8766" y="0"/>
                        </a:moveTo>
                        <a:lnTo>
                          <a:pt x="1" y="4976"/>
                        </a:lnTo>
                        <a:lnTo>
                          <a:pt x="8691" y="9947"/>
                        </a:lnTo>
                        <a:lnTo>
                          <a:pt x="17456" y="4976"/>
                        </a:lnTo>
                        <a:lnTo>
                          <a:pt x="8766" y="0"/>
                        </a:lnTo>
                        <a:close/>
                      </a:path>
                    </a:pathLst>
                  </a:custGeom>
                  <a:solidFill>
                    <a:srgbClr val="649B8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57" name="Google Shape;1257;p61"/>
                  <p:cNvSpPr/>
                  <p:nvPr/>
                </p:nvSpPr>
                <p:spPr>
                  <a:xfrm>
                    <a:off x="4802165" y="1939017"/>
                    <a:ext cx="436329" cy="4646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770" h="9339" extrusionOk="0">
                        <a:moveTo>
                          <a:pt x="8765" y="1"/>
                        </a:moveTo>
                        <a:lnTo>
                          <a:pt x="0" y="4972"/>
                        </a:lnTo>
                        <a:lnTo>
                          <a:pt x="3" y="9338"/>
                        </a:lnTo>
                        <a:lnTo>
                          <a:pt x="8769" y="4363"/>
                        </a:lnTo>
                        <a:lnTo>
                          <a:pt x="8765" y="1"/>
                        </a:lnTo>
                        <a:close/>
                      </a:path>
                    </a:pathLst>
                  </a:custGeom>
                  <a:solidFill>
                    <a:srgbClr val="6BA98B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58" name="Google Shape;1258;p61"/>
                  <p:cNvSpPr/>
                  <p:nvPr/>
                </p:nvSpPr>
                <p:spPr>
                  <a:xfrm>
                    <a:off x="4370734" y="1939017"/>
                    <a:ext cx="432598" cy="4646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695" h="9339" extrusionOk="0">
                        <a:moveTo>
                          <a:pt x="1" y="1"/>
                        </a:moveTo>
                        <a:lnTo>
                          <a:pt x="4" y="4363"/>
                        </a:lnTo>
                        <a:lnTo>
                          <a:pt x="8694" y="9338"/>
                        </a:lnTo>
                        <a:lnTo>
                          <a:pt x="8691" y="4972"/>
                        </a:lnTo>
                        <a:lnTo>
                          <a:pt x="1" y="1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259" name="Google Shape;1259;p61"/>
                <p:cNvGrpSpPr/>
                <p:nvPr/>
              </p:nvGrpSpPr>
              <p:grpSpPr>
                <a:xfrm>
                  <a:off x="5200024" y="3491619"/>
                  <a:ext cx="370907" cy="488282"/>
                  <a:chOff x="5200024" y="3491619"/>
                  <a:chExt cx="370907" cy="488282"/>
                </a:xfrm>
              </p:grpSpPr>
              <p:sp>
                <p:nvSpPr>
                  <p:cNvPr id="1260" name="Google Shape;1260;p61"/>
                  <p:cNvSpPr/>
                  <p:nvPr/>
                </p:nvSpPr>
                <p:spPr>
                  <a:xfrm>
                    <a:off x="5334227" y="3921882"/>
                    <a:ext cx="112306" cy="5801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226" h="2183" extrusionOk="0">
                        <a:moveTo>
                          <a:pt x="2427" y="1"/>
                        </a:moveTo>
                        <a:cubicBezTo>
                          <a:pt x="1900" y="1"/>
                          <a:pt x="1332" y="131"/>
                          <a:pt x="877" y="379"/>
                        </a:cubicBezTo>
                        <a:cubicBezTo>
                          <a:pt x="70" y="817"/>
                          <a:pt x="0" y="1553"/>
                          <a:pt x="649" y="1921"/>
                        </a:cubicBezTo>
                        <a:cubicBezTo>
                          <a:pt x="955" y="2091"/>
                          <a:pt x="1384" y="2182"/>
                          <a:pt x="1834" y="2182"/>
                        </a:cubicBezTo>
                        <a:cubicBezTo>
                          <a:pt x="2363" y="2182"/>
                          <a:pt x="2922" y="2056"/>
                          <a:pt x="3349" y="1781"/>
                        </a:cubicBezTo>
                        <a:cubicBezTo>
                          <a:pt x="4155" y="1343"/>
                          <a:pt x="4225" y="677"/>
                          <a:pt x="3506" y="238"/>
                        </a:cubicBezTo>
                        <a:cubicBezTo>
                          <a:pt x="3217" y="78"/>
                          <a:pt x="2834" y="1"/>
                          <a:pt x="2427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61" name="Google Shape;1261;p61"/>
                  <p:cNvSpPr/>
                  <p:nvPr/>
                </p:nvSpPr>
                <p:spPr>
                  <a:xfrm>
                    <a:off x="5303002" y="3782829"/>
                    <a:ext cx="172870" cy="1766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05" h="6645" extrusionOk="0">
                        <a:moveTo>
                          <a:pt x="6505" y="1"/>
                        </a:moveTo>
                        <a:lnTo>
                          <a:pt x="1" y="509"/>
                        </a:lnTo>
                        <a:lnTo>
                          <a:pt x="1" y="4962"/>
                        </a:lnTo>
                        <a:cubicBezTo>
                          <a:pt x="1" y="5470"/>
                          <a:pt x="228" y="5909"/>
                          <a:pt x="807" y="6207"/>
                        </a:cubicBezTo>
                        <a:cubicBezTo>
                          <a:pt x="1334" y="6498"/>
                          <a:pt x="2034" y="6644"/>
                          <a:pt x="2771" y="6644"/>
                        </a:cubicBezTo>
                        <a:cubicBezTo>
                          <a:pt x="3676" y="6644"/>
                          <a:pt x="4637" y="6423"/>
                          <a:pt x="5400" y="5979"/>
                        </a:cubicBezTo>
                        <a:cubicBezTo>
                          <a:pt x="6137" y="5611"/>
                          <a:pt x="6505" y="5102"/>
                          <a:pt x="6505" y="4594"/>
                        </a:cubicBezTo>
                        <a:lnTo>
                          <a:pt x="6505" y="1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62" name="Google Shape;1262;p61"/>
                  <p:cNvSpPr/>
                  <p:nvPr/>
                </p:nvSpPr>
                <p:spPr>
                  <a:xfrm>
                    <a:off x="5303002" y="3869950"/>
                    <a:ext cx="172870" cy="663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05" h="2497" extrusionOk="0">
                        <a:moveTo>
                          <a:pt x="6505" y="1"/>
                        </a:moveTo>
                        <a:cubicBezTo>
                          <a:pt x="6505" y="509"/>
                          <a:pt x="6137" y="1018"/>
                          <a:pt x="5400" y="1386"/>
                        </a:cubicBezTo>
                        <a:cubicBezTo>
                          <a:pt x="4637" y="1830"/>
                          <a:pt x="3676" y="2051"/>
                          <a:pt x="2771" y="2051"/>
                        </a:cubicBezTo>
                        <a:cubicBezTo>
                          <a:pt x="2034" y="2051"/>
                          <a:pt x="1334" y="1905"/>
                          <a:pt x="807" y="1614"/>
                        </a:cubicBezTo>
                        <a:cubicBezTo>
                          <a:pt x="299" y="1316"/>
                          <a:pt x="1" y="878"/>
                          <a:pt x="1" y="509"/>
                        </a:cubicBezTo>
                        <a:lnTo>
                          <a:pt x="1" y="807"/>
                        </a:lnTo>
                        <a:cubicBezTo>
                          <a:pt x="1" y="1316"/>
                          <a:pt x="228" y="1754"/>
                          <a:pt x="807" y="2052"/>
                        </a:cubicBezTo>
                        <a:cubicBezTo>
                          <a:pt x="1346" y="2350"/>
                          <a:pt x="2066" y="2496"/>
                          <a:pt x="2821" y="2496"/>
                        </a:cubicBezTo>
                        <a:cubicBezTo>
                          <a:pt x="3712" y="2496"/>
                          <a:pt x="4651" y="2293"/>
                          <a:pt x="5400" y="1894"/>
                        </a:cubicBezTo>
                        <a:cubicBezTo>
                          <a:pt x="6137" y="1456"/>
                          <a:pt x="6505" y="948"/>
                          <a:pt x="6505" y="439"/>
                        </a:cubicBezTo>
                        <a:lnTo>
                          <a:pt x="6505" y="1"/>
                        </a:lnTo>
                        <a:close/>
                      </a:path>
                    </a:pathLst>
                  </a:custGeom>
                  <a:solidFill>
                    <a:srgbClr val="B7B7B7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63" name="Google Shape;1263;p61"/>
                  <p:cNvSpPr/>
                  <p:nvPr/>
                </p:nvSpPr>
                <p:spPr>
                  <a:xfrm>
                    <a:off x="5303002" y="3829419"/>
                    <a:ext cx="172870" cy="6702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05" h="2522" extrusionOk="0">
                        <a:moveTo>
                          <a:pt x="6505" y="1"/>
                        </a:moveTo>
                        <a:cubicBezTo>
                          <a:pt x="6505" y="509"/>
                          <a:pt x="6137" y="1018"/>
                          <a:pt x="5400" y="1386"/>
                        </a:cubicBezTo>
                        <a:cubicBezTo>
                          <a:pt x="4642" y="1827"/>
                          <a:pt x="3689" y="2048"/>
                          <a:pt x="2789" y="2048"/>
                        </a:cubicBezTo>
                        <a:cubicBezTo>
                          <a:pt x="2046" y="2048"/>
                          <a:pt x="1338" y="1897"/>
                          <a:pt x="807" y="1596"/>
                        </a:cubicBezTo>
                        <a:cubicBezTo>
                          <a:pt x="299" y="1316"/>
                          <a:pt x="1" y="947"/>
                          <a:pt x="1" y="509"/>
                        </a:cubicBezTo>
                        <a:lnTo>
                          <a:pt x="1" y="790"/>
                        </a:lnTo>
                        <a:cubicBezTo>
                          <a:pt x="1" y="1316"/>
                          <a:pt x="228" y="1754"/>
                          <a:pt x="807" y="2034"/>
                        </a:cubicBezTo>
                        <a:cubicBezTo>
                          <a:pt x="1339" y="2368"/>
                          <a:pt x="2047" y="2521"/>
                          <a:pt x="2791" y="2521"/>
                        </a:cubicBezTo>
                        <a:cubicBezTo>
                          <a:pt x="3690" y="2521"/>
                          <a:pt x="4642" y="2297"/>
                          <a:pt x="5400" y="1894"/>
                        </a:cubicBezTo>
                        <a:cubicBezTo>
                          <a:pt x="6137" y="1456"/>
                          <a:pt x="6505" y="947"/>
                          <a:pt x="6505" y="439"/>
                        </a:cubicBezTo>
                        <a:lnTo>
                          <a:pt x="6505" y="1"/>
                        </a:lnTo>
                        <a:close/>
                      </a:path>
                    </a:pathLst>
                  </a:custGeom>
                  <a:solidFill>
                    <a:srgbClr val="B7B7B7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64" name="Google Shape;1264;p61"/>
                  <p:cNvSpPr/>
                  <p:nvPr/>
                </p:nvSpPr>
                <p:spPr>
                  <a:xfrm>
                    <a:off x="5200024" y="3491619"/>
                    <a:ext cx="370907" cy="37043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957" h="13938" extrusionOk="0">
                        <a:moveTo>
                          <a:pt x="7014" y="0"/>
                        </a:moveTo>
                        <a:cubicBezTo>
                          <a:pt x="3139" y="0"/>
                          <a:pt x="1" y="3138"/>
                          <a:pt x="1" y="6925"/>
                        </a:cubicBezTo>
                        <a:cubicBezTo>
                          <a:pt x="1" y="10800"/>
                          <a:pt x="3139" y="13938"/>
                          <a:pt x="7014" y="13938"/>
                        </a:cubicBezTo>
                        <a:cubicBezTo>
                          <a:pt x="10888" y="13938"/>
                          <a:pt x="13956" y="10800"/>
                          <a:pt x="13956" y="6925"/>
                        </a:cubicBezTo>
                        <a:cubicBezTo>
                          <a:pt x="13956" y="3138"/>
                          <a:pt x="10888" y="0"/>
                          <a:pt x="7014" y="0"/>
                        </a:cubicBezTo>
                        <a:close/>
                      </a:path>
                    </a:pathLst>
                  </a:custGeom>
                  <a:solidFill>
                    <a:srgbClr val="8BDAB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65" name="Google Shape;1265;p61"/>
                  <p:cNvSpPr/>
                  <p:nvPr/>
                </p:nvSpPr>
                <p:spPr>
                  <a:xfrm>
                    <a:off x="5318389" y="3559179"/>
                    <a:ext cx="165403" cy="27026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24" h="10169" extrusionOk="0">
                        <a:moveTo>
                          <a:pt x="3664" y="0"/>
                        </a:moveTo>
                        <a:cubicBezTo>
                          <a:pt x="2419" y="737"/>
                          <a:pt x="1245" y="2350"/>
                          <a:pt x="596" y="4313"/>
                        </a:cubicBezTo>
                        <a:cubicBezTo>
                          <a:pt x="0" y="6066"/>
                          <a:pt x="88" y="7679"/>
                          <a:pt x="526" y="8766"/>
                        </a:cubicBezTo>
                        <a:lnTo>
                          <a:pt x="807" y="8924"/>
                        </a:lnTo>
                        <a:lnTo>
                          <a:pt x="736" y="9134"/>
                        </a:lnTo>
                        <a:lnTo>
                          <a:pt x="2490" y="10169"/>
                        </a:lnTo>
                        <a:cubicBezTo>
                          <a:pt x="3804" y="9362"/>
                          <a:pt x="4979" y="7749"/>
                          <a:pt x="5628" y="5786"/>
                        </a:cubicBezTo>
                        <a:cubicBezTo>
                          <a:pt x="6224" y="3805"/>
                          <a:pt x="6136" y="2052"/>
                          <a:pt x="5487" y="1035"/>
                        </a:cubicBezTo>
                        <a:lnTo>
                          <a:pt x="3664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66" name="Google Shape;1266;p61"/>
                  <p:cNvSpPr/>
                  <p:nvPr/>
                </p:nvSpPr>
                <p:spPr>
                  <a:xfrm>
                    <a:off x="5318389" y="3559179"/>
                    <a:ext cx="145844" cy="26048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488" h="9801" extrusionOk="0">
                        <a:moveTo>
                          <a:pt x="3664" y="0"/>
                        </a:moveTo>
                        <a:cubicBezTo>
                          <a:pt x="2419" y="737"/>
                          <a:pt x="1245" y="2350"/>
                          <a:pt x="596" y="4313"/>
                        </a:cubicBezTo>
                        <a:cubicBezTo>
                          <a:pt x="0" y="6066"/>
                          <a:pt x="88" y="7679"/>
                          <a:pt x="526" y="8766"/>
                        </a:cubicBezTo>
                        <a:lnTo>
                          <a:pt x="807" y="8924"/>
                        </a:lnTo>
                        <a:lnTo>
                          <a:pt x="964" y="8994"/>
                        </a:lnTo>
                        <a:lnTo>
                          <a:pt x="2349" y="9801"/>
                        </a:lnTo>
                        <a:cubicBezTo>
                          <a:pt x="1841" y="8696"/>
                          <a:pt x="1841" y="7101"/>
                          <a:pt x="2419" y="5347"/>
                        </a:cubicBezTo>
                        <a:cubicBezTo>
                          <a:pt x="2998" y="3366"/>
                          <a:pt x="4243" y="1753"/>
                          <a:pt x="5487" y="1035"/>
                        </a:cubicBezTo>
                        <a:lnTo>
                          <a:pt x="3664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67" name="Google Shape;1267;p61"/>
                  <p:cNvSpPr/>
                  <p:nvPr/>
                </p:nvSpPr>
                <p:spPr>
                  <a:xfrm>
                    <a:off x="5256416" y="3568960"/>
                    <a:ext cx="120225" cy="1185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524" h="4459" extrusionOk="0">
                        <a:moveTo>
                          <a:pt x="2332" y="0"/>
                        </a:moveTo>
                        <a:cubicBezTo>
                          <a:pt x="1105" y="0"/>
                          <a:pt x="0" y="1035"/>
                          <a:pt x="70" y="2350"/>
                        </a:cubicBezTo>
                        <a:cubicBezTo>
                          <a:pt x="70" y="3507"/>
                          <a:pt x="1017" y="4454"/>
                          <a:pt x="2192" y="4454"/>
                        </a:cubicBezTo>
                        <a:cubicBezTo>
                          <a:pt x="2241" y="4457"/>
                          <a:pt x="2290" y="4458"/>
                          <a:pt x="2338" y="4458"/>
                        </a:cubicBezTo>
                        <a:cubicBezTo>
                          <a:pt x="3581" y="4458"/>
                          <a:pt x="4524" y="3390"/>
                          <a:pt x="4524" y="2192"/>
                        </a:cubicBezTo>
                        <a:cubicBezTo>
                          <a:pt x="4453" y="1035"/>
                          <a:pt x="3507" y="71"/>
                          <a:pt x="2332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68" name="Google Shape;1268;p61"/>
                  <p:cNvSpPr/>
                  <p:nvPr/>
                </p:nvSpPr>
                <p:spPr>
                  <a:xfrm>
                    <a:off x="5330028" y="3603909"/>
                    <a:ext cx="46613" cy="8156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54" h="3069" extrusionOk="0">
                        <a:moveTo>
                          <a:pt x="1543" y="0"/>
                        </a:moveTo>
                        <a:cubicBezTo>
                          <a:pt x="965" y="737"/>
                          <a:pt x="526" y="1683"/>
                          <a:pt x="158" y="2630"/>
                        </a:cubicBezTo>
                        <a:cubicBezTo>
                          <a:pt x="88" y="2788"/>
                          <a:pt x="88" y="2928"/>
                          <a:pt x="0" y="3068"/>
                        </a:cubicBezTo>
                        <a:cubicBezTo>
                          <a:pt x="1035" y="2858"/>
                          <a:pt x="1754" y="1981"/>
                          <a:pt x="1754" y="877"/>
                        </a:cubicBezTo>
                        <a:cubicBezTo>
                          <a:pt x="1683" y="509"/>
                          <a:pt x="1613" y="228"/>
                          <a:pt x="1543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69" name="Google Shape;1269;p61"/>
                  <p:cNvSpPr/>
                  <p:nvPr/>
                </p:nvSpPr>
                <p:spPr>
                  <a:xfrm>
                    <a:off x="5367287" y="3586660"/>
                    <a:ext cx="116505" cy="24278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84" h="9135" extrusionOk="0">
                        <a:moveTo>
                          <a:pt x="3647" y="1"/>
                        </a:moveTo>
                        <a:cubicBezTo>
                          <a:pt x="2403" y="719"/>
                          <a:pt x="1158" y="2332"/>
                          <a:pt x="579" y="4313"/>
                        </a:cubicBezTo>
                        <a:cubicBezTo>
                          <a:pt x="1" y="6067"/>
                          <a:pt x="1" y="7662"/>
                          <a:pt x="509" y="8767"/>
                        </a:cubicBezTo>
                        <a:lnTo>
                          <a:pt x="3209" y="1316"/>
                        </a:lnTo>
                        <a:lnTo>
                          <a:pt x="650" y="9135"/>
                        </a:lnTo>
                        <a:cubicBezTo>
                          <a:pt x="1964" y="8328"/>
                          <a:pt x="3139" y="6715"/>
                          <a:pt x="3788" y="4752"/>
                        </a:cubicBezTo>
                        <a:cubicBezTo>
                          <a:pt x="4384" y="2771"/>
                          <a:pt x="4296" y="1018"/>
                          <a:pt x="3647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70" name="Google Shape;1270;p61"/>
                  <p:cNvSpPr/>
                  <p:nvPr/>
                </p:nvSpPr>
                <p:spPr>
                  <a:xfrm>
                    <a:off x="5200024" y="3503260"/>
                    <a:ext cx="307074" cy="3587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555" h="13500" extrusionOk="0">
                        <a:moveTo>
                          <a:pt x="4454" y="0"/>
                        </a:moveTo>
                        <a:lnTo>
                          <a:pt x="4454" y="0"/>
                        </a:lnTo>
                        <a:cubicBezTo>
                          <a:pt x="1824" y="1017"/>
                          <a:pt x="1" y="3577"/>
                          <a:pt x="1" y="6487"/>
                        </a:cubicBezTo>
                        <a:cubicBezTo>
                          <a:pt x="1" y="10362"/>
                          <a:pt x="3139" y="13500"/>
                          <a:pt x="7014" y="13500"/>
                        </a:cubicBezTo>
                        <a:cubicBezTo>
                          <a:pt x="8697" y="13500"/>
                          <a:pt x="10310" y="12921"/>
                          <a:pt x="11554" y="11834"/>
                        </a:cubicBezTo>
                        <a:lnTo>
                          <a:pt x="11554" y="11834"/>
                        </a:lnTo>
                        <a:cubicBezTo>
                          <a:pt x="10748" y="12185"/>
                          <a:pt x="9871" y="12343"/>
                          <a:pt x="8995" y="12343"/>
                        </a:cubicBezTo>
                        <a:cubicBezTo>
                          <a:pt x="5120" y="12343"/>
                          <a:pt x="1982" y="9205"/>
                          <a:pt x="1982" y="5330"/>
                        </a:cubicBezTo>
                        <a:cubicBezTo>
                          <a:pt x="1982" y="3209"/>
                          <a:pt x="2929" y="1315"/>
                          <a:pt x="4454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</p:grpSp>
      <p:grpSp>
        <p:nvGrpSpPr>
          <p:cNvPr id="1271" name="Google Shape;1271;p61"/>
          <p:cNvGrpSpPr/>
          <p:nvPr/>
        </p:nvGrpSpPr>
        <p:grpSpPr>
          <a:xfrm>
            <a:off x="7265487" y="1648804"/>
            <a:ext cx="704898" cy="2649810"/>
            <a:chOff x="7397763" y="1638851"/>
            <a:chExt cx="704898" cy="2649810"/>
          </a:xfrm>
        </p:grpSpPr>
        <p:cxnSp>
          <p:nvCxnSpPr>
            <p:cNvPr id="1272" name="Google Shape;1272;p61"/>
            <p:cNvCxnSpPr/>
            <p:nvPr/>
          </p:nvCxnSpPr>
          <p:spPr>
            <a:xfrm rot="10800000">
              <a:off x="8095150" y="1638851"/>
              <a:ext cx="0" cy="24456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273" name="Google Shape;1273;p61"/>
            <p:cNvGrpSpPr/>
            <p:nvPr/>
          </p:nvGrpSpPr>
          <p:grpSpPr>
            <a:xfrm>
              <a:off x="7397763" y="3491699"/>
              <a:ext cx="704898" cy="796962"/>
              <a:chOff x="7397763" y="3491699"/>
              <a:chExt cx="704898" cy="796962"/>
            </a:xfrm>
          </p:grpSpPr>
          <p:grpSp>
            <p:nvGrpSpPr>
              <p:cNvPr id="1274" name="Google Shape;1274;p61"/>
              <p:cNvGrpSpPr/>
              <p:nvPr/>
            </p:nvGrpSpPr>
            <p:grpSpPr>
              <a:xfrm>
                <a:off x="7397763" y="3711406"/>
                <a:ext cx="704898" cy="577255"/>
                <a:chOff x="4370666" y="1690503"/>
                <a:chExt cx="868529" cy="711256"/>
              </a:xfrm>
            </p:grpSpPr>
            <p:sp>
              <p:nvSpPr>
                <p:cNvPr id="1275" name="Google Shape;1275;p61"/>
                <p:cNvSpPr/>
                <p:nvPr/>
              </p:nvSpPr>
              <p:spPr>
                <a:xfrm>
                  <a:off x="4370666" y="1690503"/>
                  <a:ext cx="868529" cy="4948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57" h="9947" extrusionOk="0">
                      <a:moveTo>
                        <a:pt x="8766" y="0"/>
                      </a:moveTo>
                      <a:lnTo>
                        <a:pt x="1" y="4976"/>
                      </a:lnTo>
                      <a:lnTo>
                        <a:pt x="8691" y="9947"/>
                      </a:lnTo>
                      <a:lnTo>
                        <a:pt x="17456" y="4976"/>
                      </a:lnTo>
                      <a:lnTo>
                        <a:pt x="8766" y="0"/>
                      </a:lnTo>
                      <a:close/>
                    </a:path>
                  </a:pathLst>
                </a:custGeom>
                <a:solidFill>
                  <a:srgbClr val="467C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276" name="Google Shape;1276;p61"/>
                <p:cNvSpPr/>
                <p:nvPr/>
              </p:nvSpPr>
              <p:spPr>
                <a:xfrm>
                  <a:off x="4802165" y="1937120"/>
                  <a:ext cx="436329" cy="4646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70" h="9339" extrusionOk="0">
                      <a:moveTo>
                        <a:pt x="8765" y="1"/>
                      </a:moveTo>
                      <a:lnTo>
                        <a:pt x="0" y="4972"/>
                      </a:lnTo>
                      <a:lnTo>
                        <a:pt x="3" y="9338"/>
                      </a:lnTo>
                      <a:lnTo>
                        <a:pt x="8769" y="4363"/>
                      </a:lnTo>
                      <a:lnTo>
                        <a:pt x="8765" y="1"/>
                      </a:lnTo>
                      <a:close/>
                    </a:path>
                  </a:pathLst>
                </a:custGeom>
                <a:solidFill>
                  <a:srgbClr val="66B7C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77" name="Google Shape;1277;p61"/>
                <p:cNvSpPr/>
                <p:nvPr/>
              </p:nvSpPr>
              <p:spPr>
                <a:xfrm>
                  <a:off x="4372065" y="1937120"/>
                  <a:ext cx="432598" cy="4646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95" h="9339" extrusionOk="0">
                      <a:moveTo>
                        <a:pt x="1" y="1"/>
                      </a:moveTo>
                      <a:lnTo>
                        <a:pt x="4" y="4363"/>
                      </a:lnTo>
                      <a:lnTo>
                        <a:pt x="8694" y="9338"/>
                      </a:lnTo>
                      <a:lnTo>
                        <a:pt x="8691" y="4972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278" name="Google Shape;1278;p61"/>
              <p:cNvGrpSpPr/>
              <p:nvPr/>
            </p:nvGrpSpPr>
            <p:grpSpPr>
              <a:xfrm>
                <a:off x="7625716" y="3491699"/>
                <a:ext cx="353182" cy="488202"/>
                <a:chOff x="4762850" y="1255425"/>
                <a:chExt cx="332250" cy="459225"/>
              </a:xfrm>
            </p:grpSpPr>
            <p:sp>
              <p:nvSpPr>
                <p:cNvPr id="1279" name="Google Shape;1279;p61"/>
                <p:cNvSpPr/>
                <p:nvPr/>
              </p:nvSpPr>
              <p:spPr>
                <a:xfrm>
                  <a:off x="5020575" y="1255425"/>
                  <a:ext cx="74525" cy="113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81" h="4524" extrusionOk="0">
                      <a:moveTo>
                        <a:pt x="2402" y="0"/>
                      </a:moveTo>
                      <a:cubicBezTo>
                        <a:pt x="1754" y="140"/>
                        <a:pt x="1087" y="719"/>
                        <a:pt x="579" y="1595"/>
                      </a:cubicBezTo>
                      <a:cubicBezTo>
                        <a:pt x="141" y="2560"/>
                        <a:pt x="0" y="3506"/>
                        <a:pt x="141" y="4225"/>
                      </a:cubicBezTo>
                      <a:lnTo>
                        <a:pt x="649" y="4523"/>
                      </a:lnTo>
                      <a:lnTo>
                        <a:pt x="719" y="4313"/>
                      </a:lnTo>
                      <a:lnTo>
                        <a:pt x="877" y="4453"/>
                      </a:lnTo>
                      <a:cubicBezTo>
                        <a:pt x="1385" y="4225"/>
                        <a:pt x="1964" y="3647"/>
                        <a:pt x="2402" y="2840"/>
                      </a:cubicBezTo>
                      <a:cubicBezTo>
                        <a:pt x="2841" y="1964"/>
                        <a:pt x="2981" y="947"/>
                        <a:pt x="2841" y="281"/>
                      </a:cubicBezTo>
                      <a:lnTo>
                        <a:pt x="2402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80" name="Google Shape;1280;p61"/>
                <p:cNvSpPr/>
                <p:nvPr/>
              </p:nvSpPr>
              <p:spPr>
                <a:xfrm>
                  <a:off x="5031525" y="1262425"/>
                  <a:ext cx="63575" cy="106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3" h="4244" extrusionOk="0">
                      <a:moveTo>
                        <a:pt x="2403" y="1"/>
                      </a:moveTo>
                      <a:lnTo>
                        <a:pt x="2403" y="1"/>
                      </a:lnTo>
                      <a:cubicBezTo>
                        <a:pt x="1824" y="88"/>
                        <a:pt x="1158" y="737"/>
                        <a:pt x="649" y="1613"/>
                      </a:cubicBezTo>
                      <a:cubicBezTo>
                        <a:pt x="211" y="2490"/>
                        <a:pt x="1" y="3507"/>
                        <a:pt x="211" y="4243"/>
                      </a:cubicBezTo>
                      <a:lnTo>
                        <a:pt x="2105" y="597"/>
                      </a:lnTo>
                      <a:lnTo>
                        <a:pt x="439" y="4173"/>
                      </a:lnTo>
                      <a:cubicBezTo>
                        <a:pt x="947" y="3945"/>
                        <a:pt x="1526" y="3367"/>
                        <a:pt x="1964" y="2560"/>
                      </a:cubicBezTo>
                      <a:cubicBezTo>
                        <a:pt x="2403" y="1684"/>
                        <a:pt x="2543" y="667"/>
                        <a:pt x="2403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81" name="Google Shape;1281;p61"/>
                <p:cNvSpPr/>
                <p:nvPr/>
              </p:nvSpPr>
              <p:spPr>
                <a:xfrm>
                  <a:off x="4945625" y="1289500"/>
                  <a:ext cx="89425" cy="92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77" h="3682" extrusionOk="0">
                      <a:moveTo>
                        <a:pt x="1660" y="0"/>
                      </a:moveTo>
                      <a:cubicBezTo>
                        <a:pt x="1208" y="0"/>
                        <a:pt x="675" y="267"/>
                        <a:pt x="211" y="671"/>
                      </a:cubicBezTo>
                      <a:cubicBezTo>
                        <a:pt x="1" y="1775"/>
                        <a:pt x="211" y="2722"/>
                        <a:pt x="807" y="3160"/>
                      </a:cubicBezTo>
                      <a:cubicBezTo>
                        <a:pt x="877" y="3230"/>
                        <a:pt x="947" y="3230"/>
                        <a:pt x="947" y="3300"/>
                      </a:cubicBezTo>
                      <a:lnTo>
                        <a:pt x="1315" y="3528"/>
                      </a:lnTo>
                      <a:cubicBezTo>
                        <a:pt x="1494" y="3633"/>
                        <a:pt x="1689" y="3681"/>
                        <a:pt x="1893" y="3681"/>
                      </a:cubicBezTo>
                      <a:cubicBezTo>
                        <a:pt x="2272" y="3681"/>
                        <a:pt x="2681" y="3515"/>
                        <a:pt x="3069" y="3230"/>
                      </a:cubicBezTo>
                      <a:lnTo>
                        <a:pt x="1456" y="1635"/>
                      </a:lnTo>
                      <a:lnTo>
                        <a:pt x="2841" y="2722"/>
                      </a:lnTo>
                      <a:lnTo>
                        <a:pt x="3349" y="3020"/>
                      </a:lnTo>
                      <a:cubicBezTo>
                        <a:pt x="3577" y="1915"/>
                        <a:pt x="3349" y="969"/>
                        <a:pt x="2771" y="530"/>
                      </a:cubicBezTo>
                      <a:cubicBezTo>
                        <a:pt x="2771" y="460"/>
                        <a:pt x="2700" y="460"/>
                        <a:pt x="2700" y="460"/>
                      </a:cubicBezTo>
                      <a:lnTo>
                        <a:pt x="2192" y="162"/>
                      </a:lnTo>
                      <a:cubicBezTo>
                        <a:pt x="2038" y="51"/>
                        <a:pt x="1857" y="0"/>
                        <a:pt x="1660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82" name="Google Shape;1282;p61"/>
                <p:cNvSpPr/>
                <p:nvPr/>
              </p:nvSpPr>
              <p:spPr>
                <a:xfrm>
                  <a:off x="4971050" y="1364975"/>
                  <a:ext cx="71475" cy="136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9" h="5471" extrusionOk="0">
                      <a:moveTo>
                        <a:pt x="2490" y="1"/>
                      </a:moveTo>
                      <a:cubicBezTo>
                        <a:pt x="2262" y="1"/>
                        <a:pt x="2122" y="141"/>
                        <a:pt x="2122" y="369"/>
                      </a:cubicBezTo>
                      <a:lnTo>
                        <a:pt x="2122" y="1894"/>
                      </a:lnTo>
                      <a:cubicBezTo>
                        <a:pt x="2122" y="2771"/>
                        <a:pt x="1543" y="3788"/>
                        <a:pt x="947" y="4226"/>
                      </a:cubicBezTo>
                      <a:lnTo>
                        <a:pt x="0" y="4752"/>
                      </a:lnTo>
                      <a:lnTo>
                        <a:pt x="0" y="5471"/>
                      </a:lnTo>
                      <a:cubicBezTo>
                        <a:pt x="141" y="5471"/>
                        <a:pt x="228" y="5401"/>
                        <a:pt x="298" y="5401"/>
                      </a:cubicBezTo>
                      <a:lnTo>
                        <a:pt x="1245" y="4822"/>
                      </a:lnTo>
                      <a:cubicBezTo>
                        <a:pt x="2122" y="4314"/>
                        <a:pt x="2858" y="2999"/>
                        <a:pt x="2858" y="1894"/>
                      </a:cubicBezTo>
                      <a:lnTo>
                        <a:pt x="2858" y="369"/>
                      </a:lnTo>
                      <a:cubicBezTo>
                        <a:pt x="2858" y="141"/>
                        <a:pt x="2630" y="1"/>
                        <a:pt x="249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83" name="Google Shape;1283;p61"/>
                <p:cNvSpPr/>
                <p:nvPr/>
              </p:nvSpPr>
              <p:spPr>
                <a:xfrm>
                  <a:off x="4958325" y="1297100"/>
                  <a:ext cx="76725" cy="84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9" h="3380" extrusionOk="0">
                      <a:moveTo>
                        <a:pt x="1615" y="1"/>
                      </a:moveTo>
                      <a:cubicBezTo>
                        <a:pt x="1163" y="1"/>
                        <a:pt x="643" y="244"/>
                        <a:pt x="211" y="665"/>
                      </a:cubicBezTo>
                      <a:cubicBezTo>
                        <a:pt x="1" y="1769"/>
                        <a:pt x="141" y="2716"/>
                        <a:pt x="737" y="3154"/>
                      </a:cubicBezTo>
                      <a:cubicBezTo>
                        <a:pt x="946" y="3305"/>
                        <a:pt x="1178" y="3380"/>
                        <a:pt x="1425" y="3380"/>
                      </a:cubicBezTo>
                      <a:cubicBezTo>
                        <a:pt x="1781" y="3380"/>
                        <a:pt x="2168" y="3226"/>
                        <a:pt x="2561" y="2926"/>
                      </a:cubicBezTo>
                      <a:lnTo>
                        <a:pt x="579" y="963"/>
                      </a:lnTo>
                      <a:lnTo>
                        <a:pt x="2841" y="2716"/>
                      </a:lnTo>
                      <a:cubicBezTo>
                        <a:pt x="3069" y="1611"/>
                        <a:pt x="2841" y="665"/>
                        <a:pt x="2263" y="226"/>
                      </a:cubicBezTo>
                      <a:cubicBezTo>
                        <a:pt x="2084" y="72"/>
                        <a:pt x="1859" y="1"/>
                        <a:pt x="1615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84" name="Google Shape;1284;p61"/>
                <p:cNvSpPr/>
                <p:nvPr/>
              </p:nvSpPr>
              <p:spPr>
                <a:xfrm>
                  <a:off x="4773825" y="1343675"/>
                  <a:ext cx="199000" cy="370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60" h="14839" extrusionOk="0">
                      <a:moveTo>
                        <a:pt x="4540" y="0"/>
                      </a:moveTo>
                      <a:cubicBezTo>
                        <a:pt x="3447" y="0"/>
                        <a:pt x="2297" y="260"/>
                        <a:pt x="1385" y="783"/>
                      </a:cubicBezTo>
                      <a:cubicBezTo>
                        <a:pt x="438" y="1361"/>
                        <a:pt x="0" y="2010"/>
                        <a:pt x="0" y="2676"/>
                      </a:cubicBezTo>
                      <a:lnTo>
                        <a:pt x="0" y="12967"/>
                      </a:lnTo>
                      <a:cubicBezTo>
                        <a:pt x="70" y="13493"/>
                        <a:pt x="368" y="13932"/>
                        <a:pt x="1017" y="14282"/>
                      </a:cubicBezTo>
                      <a:cubicBezTo>
                        <a:pt x="1662" y="14653"/>
                        <a:pt x="2548" y="14839"/>
                        <a:pt x="3474" y="14839"/>
                      </a:cubicBezTo>
                      <a:cubicBezTo>
                        <a:pt x="4562" y="14839"/>
                        <a:pt x="5703" y="14583"/>
                        <a:pt x="6574" y="14072"/>
                      </a:cubicBezTo>
                      <a:cubicBezTo>
                        <a:pt x="7521" y="13493"/>
                        <a:pt x="7959" y="12827"/>
                        <a:pt x="7959" y="12178"/>
                      </a:cubicBezTo>
                      <a:lnTo>
                        <a:pt x="7959" y="1940"/>
                      </a:lnTo>
                      <a:cubicBezTo>
                        <a:pt x="7959" y="1432"/>
                        <a:pt x="7679" y="923"/>
                        <a:pt x="7013" y="555"/>
                      </a:cubicBezTo>
                      <a:cubicBezTo>
                        <a:pt x="6346" y="186"/>
                        <a:pt x="5463" y="0"/>
                        <a:pt x="4540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85" name="Google Shape;1285;p61"/>
                <p:cNvSpPr/>
                <p:nvPr/>
              </p:nvSpPr>
              <p:spPr>
                <a:xfrm>
                  <a:off x="4803175" y="1406025"/>
                  <a:ext cx="142475" cy="268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99" h="10727" extrusionOk="0">
                      <a:moveTo>
                        <a:pt x="3213" y="1"/>
                      </a:moveTo>
                      <a:cubicBezTo>
                        <a:pt x="2423" y="1"/>
                        <a:pt x="1588" y="187"/>
                        <a:pt x="947" y="550"/>
                      </a:cubicBezTo>
                      <a:cubicBezTo>
                        <a:pt x="369" y="919"/>
                        <a:pt x="1" y="1357"/>
                        <a:pt x="1" y="1795"/>
                      </a:cubicBezTo>
                      <a:lnTo>
                        <a:pt x="1" y="9386"/>
                      </a:lnTo>
                      <a:cubicBezTo>
                        <a:pt x="1" y="9755"/>
                        <a:pt x="211" y="10123"/>
                        <a:pt x="649" y="10333"/>
                      </a:cubicBezTo>
                      <a:cubicBezTo>
                        <a:pt x="1122" y="10598"/>
                        <a:pt x="1760" y="10727"/>
                        <a:pt x="2424" y="10727"/>
                      </a:cubicBezTo>
                      <a:cubicBezTo>
                        <a:pt x="3212" y="10727"/>
                        <a:pt x="4036" y="10545"/>
                        <a:pt x="4664" y="10193"/>
                      </a:cubicBezTo>
                      <a:cubicBezTo>
                        <a:pt x="5330" y="9825"/>
                        <a:pt x="5699" y="9316"/>
                        <a:pt x="5699" y="8808"/>
                      </a:cubicBezTo>
                      <a:lnTo>
                        <a:pt x="5699" y="1427"/>
                      </a:lnTo>
                      <a:cubicBezTo>
                        <a:pt x="5699" y="1059"/>
                        <a:pt x="5471" y="691"/>
                        <a:pt x="4962" y="393"/>
                      </a:cubicBezTo>
                      <a:cubicBezTo>
                        <a:pt x="4500" y="130"/>
                        <a:pt x="3872" y="1"/>
                        <a:pt x="3213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86" name="Google Shape;1286;p61"/>
                <p:cNvSpPr/>
                <p:nvPr/>
              </p:nvSpPr>
              <p:spPr>
                <a:xfrm>
                  <a:off x="4793975" y="1406025"/>
                  <a:ext cx="158675" cy="81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47" h="3276" extrusionOk="0">
                      <a:moveTo>
                        <a:pt x="3581" y="1"/>
                      </a:moveTo>
                      <a:cubicBezTo>
                        <a:pt x="2791" y="1"/>
                        <a:pt x="1956" y="187"/>
                        <a:pt x="1315" y="550"/>
                      </a:cubicBezTo>
                      <a:cubicBezTo>
                        <a:pt x="141" y="1269"/>
                        <a:pt x="1" y="2304"/>
                        <a:pt x="1017" y="2882"/>
                      </a:cubicBezTo>
                      <a:cubicBezTo>
                        <a:pt x="1490" y="3147"/>
                        <a:pt x="2128" y="3276"/>
                        <a:pt x="2792" y="3276"/>
                      </a:cubicBezTo>
                      <a:cubicBezTo>
                        <a:pt x="3580" y="3276"/>
                        <a:pt x="4404" y="3094"/>
                        <a:pt x="5032" y="2742"/>
                      </a:cubicBezTo>
                      <a:cubicBezTo>
                        <a:pt x="6277" y="2006"/>
                        <a:pt x="6347" y="989"/>
                        <a:pt x="5330" y="393"/>
                      </a:cubicBezTo>
                      <a:cubicBezTo>
                        <a:pt x="4868" y="130"/>
                        <a:pt x="4240" y="1"/>
                        <a:pt x="358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87" name="Google Shape;1287;p61"/>
                <p:cNvSpPr/>
                <p:nvPr/>
              </p:nvSpPr>
              <p:spPr>
                <a:xfrm>
                  <a:off x="4900050" y="1480850"/>
                  <a:ext cx="30700" cy="41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8" h="1670" extrusionOk="0">
                      <a:moveTo>
                        <a:pt x="707" y="1"/>
                      </a:moveTo>
                      <a:cubicBezTo>
                        <a:pt x="689" y="1"/>
                        <a:pt x="669" y="9"/>
                        <a:pt x="649" y="29"/>
                      </a:cubicBezTo>
                      <a:cubicBezTo>
                        <a:pt x="509" y="29"/>
                        <a:pt x="438" y="187"/>
                        <a:pt x="438" y="327"/>
                      </a:cubicBezTo>
                      <a:lnTo>
                        <a:pt x="438" y="696"/>
                      </a:lnTo>
                      <a:lnTo>
                        <a:pt x="140" y="906"/>
                      </a:lnTo>
                      <a:cubicBezTo>
                        <a:pt x="70" y="906"/>
                        <a:pt x="0" y="1064"/>
                        <a:pt x="0" y="1204"/>
                      </a:cubicBezTo>
                      <a:cubicBezTo>
                        <a:pt x="0" y="1254"/>
                        <a:pt x="35" y="1303"/>
                        <a:pt x="81" y="1303"/>
                      </a:cubicBezTo>
                      <a:cubicBezTo>
                        <a:pt x="99" y="1303"/>
                        <a:pt x="120" y="1295"/>
                        <a:pt x="140" y="1274"/>
                      </a:cubicBezTo>
                      <a:lnTo>
                        <a:pt x="438" y="1134"/>
                      </a:lnTo>
                      <a:lnTo>
                        <a:pt x="438" y="1502"/>
                      </a:lnTo>
                      <a:cubicBezTo>
                        <a:pt x="438" y="1605"/>
                        <a:pt x="476" y="1670"/>
                        <a:pt x="551" y="1670"/>
                      </a:cubicBezTo>
                      <a:cubicBezTo>
                        <a:pt x="579" y="1670"/>
                        <a:pt x="611" y="1661"/>
                        <a:pt x="649" y="1642"/>
                      </a:cubicBezTo>
                      <a:cubicBezTo>
                        <a:pt x="719" y="1572"/>
                        <a:pt x="789" y="1432"/>
                        <a:pt x="789" y="1344"/>
                      </a:cubicBezTo>
                      <a:lnTo>
                        <a:pt x="789" y="906"/>
                      </a:lnTo>
                      <a:lnTo>
                        <a:pt x="1087" y="766"/>
                      </a:lnTo>
                      <a:cubicBezTo>
                        <a:pt x="1157" y="696"/>
                        <a:pt x="1227" y="625"/>
                        <a:pt x="1227" y="468"/>
                      </a:cubicBezTo>
                      <a:cubicBezTo>
                        <a:pt x="1227" y="327"/>
                        <a:pt x="1157" y="327"/>
                        <a:pt x="1087" y="327"/>
                      </a:cubicBezTo>
                      <a:lnTo>
                        <a:pt x="789" y="555"/>
                      </a:lnTo>
                      <a:lnTo>
                        <a:pt x="789" y="117"/>
                      </a:lnTo>
                      <a:cubicBezTo>
                        <a:pt x="789" y="54"/>
                        <a:pt x="753" y="1"/>
                        <a:pt x="707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88" name="Google Shape;1288;p61"/>
                <p:cNvSpPr/>
                <p:nvPr/>
              </p:nvSpPr>
              <p:spPr>
                <a:xfrm>
                  <a:off x="4900050" y="1611300"/>
                  <a:ext cx="30700" cy="24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8" h="985" extrusionOk="0">
                      <a:moveTo>
                        <a:pt x="1087" y="1"/>
                      </a:moveTo>
                      <a:lnTo>
                        <a:pt x="140" y="509"/>
                      </a:lnTo>
                      <a:cubicBezTo>
                        <a:pt x="70" y="597"/>
                        <a:pt x="0" y="737"/>
                        <a:pt x="0" y="877"/>
                      </a:cubicBezTo>
                      <a:cubicBezTo>
                        <a:pt x="0" y="926"/>
                        <a:pt x="35" y="984"/>
                        <a:pt x="79" y="984"/>
                      </a:cubicBezTo>
                      <a:cubicBezTo>
                        <a:pt x="98" y="984"/>
                        <a:pt x="119" y="974"/>
                        <a:pt x="140" y="947"/>
                      </a:cubicBezTo>
                      <a:lnTo>
                        <a:pt x="1087" y="439"/>
                      </a:lnTo>
                      <a:cubicBezTo>
                        <a:pt x="1157" y="369"/>
                        <a:pt x="1227" y="229"/>
                        <a:pt x="1227" y="159"/>
                      </a:cubicBezTo>
                      <a:cubicBezTo>
                        <a:pt x="1227" y="1"/>
                        <a:pt x="1157" y="1"/>
                        <a:pt x="1087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89" name="Google Shape;1289;p61"/>
                <p:cNvSpPr/>
                <p:nvPr/>
              </p:nvSpPr>
              <p:spPr>
                <a:xfrm>
                  <a:off x="4762850" y="1343675"/>
                  <a:ext cx="220925" cy="11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37" h="4575" extrusionOk="0">
                      <a:moveTo>
                        <a:pt x="4979" y="0"/>
                      </a:moveTo>
                      <a:cubicBezTo>
                        <a:pt x="3886" y="0"/>
                        <a:pt x="2736" y="260"/>
                        <a:pt x="1824" y="783"/>
                      </a:cubicBezTo>
                      <a:cubicBezTo>
                        <a:pt x="141" y="1730"/>
                        <a:pt x="1" y="3185"/>
                        <a:pt x="1456" y="3991"/>
                      </a:cubicBezTo>
                      <a:cubicBezTo>
                        <a:pt x="2087" y="4386"/>
                        <a:pt x="2950" y="4574"/>
                        <a:pt x="3855" y="4574"/>
                      </a:cubicBezTo>
                      <a:cubicBezTo>
                        <a:pt x="4959" y="4574"/>
                        <a:pt x="6127" y="4293"/>
                        <a:pt x="7013" y="3763"/>
                      </a:cubicBezTo>
                      <a:cubicBezTo>
                        <a:pt x="8697" y="2817"/>
                        <a:pt x="8837" y="1361"/>
                        <a:pt x="7452" y="555"/>
                      </a:cubicBezTo>
                      <a:cubicBezTo>
                        <a:pt x="6785" y="186"/>
                        <a:pt x="5902" y="0"/>
                        <a:pt x="497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90" name="Google Shape;1290;p61"/>
                <p:cNvSpPr/>
                <p:nvPr/>
              </p:nvSpPr>
              <p:spPr>
                <a:xfrm>
                  <a:off x="4823350" y="1343025"/>
                  <a:ext cx="102150" cy="7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86" h="3174" extrusionOk="0">
                      <a:moveTo>
                        <a:pt x="2375" y="1"/>
                      </a:moveTo>
                      <a:cubicBezTo>
                        <a:pt x="1791" y="1"/>
                        <a:pt x="1174" y="154"/>
                        <a:pt x="719" y="441"/>
                      </a:cubicBezTo>
                      <a:cubicBezTo>
                        <a:pt x="211" y="721"/>
                        <a:pt x="0" y="1089"/>
                        <a:pt x="0" y="1387"/>
                      </a:cubicBezTo>
                      <a:lnTo>
                        <a:pt x="0" y="2194"/>
                      </a:lnTo>
                      <a:cubicBezTo>
                        <a:pt x="0" y="2474"/>
                        <a:pt x="140" y="2702"/>
                        <a:pt x="509" y="2913"/>
                      </a:cubicBezTo>
                      <a:cubicBezTo>
                        <a:pt x="839" y="3082"/>
                        <a:pt x="1281" y="3173"/>
                        <a:pt x="1747" y="3173"/>
                      </a:cubicBezTo>
                      <a:cubicBezTo>
                        <a:pt x="2294" y="3173"/>
                        <a:pt x="2875" y="3047"/>
                        <a:pt x="3349" y="2772"/>
                      </a:cubicBezTo>
                      <a:cubicBezTo>
                        <a:pt x="3787" y="2474"/>
                        <a:pt x="4085" y="2124"/>
                        <a:pt x="4015" y="1826"/>
                      </a:cubicBezTo>
                      <a:lnTo>
                        <a:pt x="4015" y="1019"/>
                      </a:lnTo>
                      <a:cubicBezTo>
                        <a:pt x="4015" y="721"/>
                        <a:pt x="3857" y="511"/>
                        <a:pt x="3577" y="283"/>
                      </a:cubicBezTo>
                      <a:cubicBezTo>
                        <a:pt x="3256" y="92"/>
                        <a:pt x="2825" y="1"/>
                        <a:pt x="2375" y="1"/>
                      </a:cubicBezTo>
                      <a:close/>
                    </a:path>
                  </a:pathLst>
                </a:custGeom>
                <a:solidFill>
                  <a:srgbClr val="D1C4C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91" name="Google Shape;1291;p61"/>
                <p:cNvSpPr/>
                <p:nvPr/>
              </p:nvSpPr>
              <p:spPr>
                <a:xfrm>
                  <a:off x="4817650" y="1343025"/>
                  <a:ext cx="113100" cy="58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24" h="2357" extrusionOk="0">
                      <a:moveTo>
                        <a:pt x="2603" y="1"/>
                      </a:moveTo>
                      <a:cubicBezTo>
                        <a:pt x="2019" y="1"/>
                        <a:pt x="1402" y="154"/>
                        <a:pt x="947" y="441"/>
                      </a:cubicBezTo>
                      <a:cubicBezTo>
                        <a:pt x="70" y="949"/>
                        <a:pt x="0" y="1685"/>
                        <a:pt x="737" y="2036"/>
                      </a:cubicBezTo>
                      <a:cubicBezTo>
                        <a:pt x="1083" y="2247"/>
                        <a:pt x="1551" y="2356"/>
                        <a:pt x="2041" y="2356"/>
                      </a:cubicBezTo>
                      <a:cubicBezTo>
                        <a:pt x="2569" y="2356"/>
                        <a:pt x="3122" y="2230"/>
                        <a:pt x="3577" y="1966"/>
                      </a:cubicBezTo>
                      <a:cubicBezTo>
                        <a:pt x="4383" y="1458"/>
                        <a:pt x="4523" y="721"/>
                        <a:pt x="3805" y="283"/>
                      </a:cubicBezTo>
                      <a:cubicBezTo>
                        <a:pt x="3484" y="92"/>
                        <a:pt x="3053" y="1"/>
                        <a:pt x="2603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9"/>
          <p:cNvSpPr txBox="1">
            <a:spLocks noGrp="1"/>
          </p:cNvSpPr>
          <p:nvPr>
            <p:ph type="ctrTitle"/>
          </p:nvPr>
        </p:nvSpPr>
        <p:spPr>
          <a:xfrm>
            <a:off x="217079" y="384507"/>
            <a:ext cx="5435871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How???</a:t>
            </a:r>
            <a:endParaRPr sz="3200" dirty="0"/>
          </a:p>
        </p:txBody>
      </p:sp>
      <p:sp>
        <p:nvSpPr>
          <p:cNvPr id="357" name="Google Shape;357;p39"/>
          <p:cNvSpPr txBox="1">
            <a:spLocks noGrp="1"/>
          </p:cNvSpPr>
          <p:nvPr>
            <p:ph type="subTitle" idx="1"/>
          </p:nvPr>
        </p:nvSpPr>
        <p:spPr>
          <a:xfrm>
            <a:off x="217078" y="1476525"/>
            <a:ext cx="8904061" cy="335673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Clr>
                <a:schemeClr val="bg1"/>
              </a:buClr>
              <a:buSzPts val="1100"/>
              <a:buFont typeface="Wingdings" panose="05000000000000000000" pitchFamily="2" charset="2"/>
              <a:buChar char="v"/>
            </a:pPr>
            <a:r>
              <a:rPr lang="en-US" b="1" dirty="0"/>
              <a:t>Adaptive Brightness</a:t>
            </a:r>
            <a:r>
              <a:rPr lang="en-US" dirty="0"/>
              <a:t>: Adjusts LED brightness based on ambient light and motion detection, ensuring optimal illumination and energy savings.</a:t>
            </a:r>
          </a:p>
          <a:p>
            <a:pPr marL="285750" indent="-285750">
              <a:buClr>
                <a:schemeClr val="bg1"/>
              </a:buClr>
              <a:buSzPts val="1100"/>
              <a:buFont typeface="Wingdings" panose="05000000000000000000" pitchFamily="2" charset="2"/>
              <a:buChar char="v"/>
            </a:pPr>
            <a:endParaRPr lang="en-US" dirty="0"/>
          </a:p>
          <a:p>
            <a:pPr marL="285750" indent="-285750">
              <a:buClr>
                <a:schemeClr val="bg1"/>
              </a:buClr>
              <a:buSzPts val="1100"/>
              <a:buFont typeface="Wingdings" panose="05000000000000000000" pitchFamily="2" charset="2"/>
              <a:buChar char="v"/>
            </a:pPr>
            <a:r>
              <a:rPr lang="en-US" b="1" dirty="0"/>
              <a:t>Real-Time Tracking</a:t>
            </a:r>
            <a:r>
              <a:rPr lang="en-US" dirty="0"/>
              <a:t>: Monitors energy usage in real-time, helping to optimize lighting schedules and detect inefficiencies.</a:t>
            </a:r>
          </a:p>
          <a:p>
            <a:pPr marL="285750" indent="-285750">
              <a:buClr>
                <a:schemeClr val="bg1"/>
              </a:buClr>
              <a:buSzPts val="1100"/>
              <a:buFont typeface="Wingdings" panose="05000000000000000000" pitchFamily="2" charset="2"/>
              <a:buChar char="v"/>
            </a:pPr>
            <a:endParaRPr lang="en-US" dirty="0"/>
          </a:p>
          <a:p>
            <a:pPr marL="285750" indent="-285750">
              <a:buClr>
                <a:schemeClr val="bg1"/>
              </a:buClr>
              <a:buSzPts val="1100"/>
              <a:buFont typeface="Wingdings" panose="05000000000000000000" pitchFamily="2" charset="2"/>
              <a:buChar char="v"/>
            </a:pPr>
            <a:r>
              <a:rPr lang="en-US" b="1" dirty="0"/>
              <a:t>Cumulative Power Calculation</a:t>
            </a:r>
            <a:r>
              <a:rPr lang="en-US" dirty="0"/>
              <a:t>: Tracks cumulative power consumption, providing insights into long-term energy use.</a:t>
            </a:r>
          </a:p>
          <a:p>
            <a:pPr marL="285750" indent="-285750">
              <a:buClr>
                <a:schemeClr val="bg1"/>
              </a:buClr>
              <a:buSzPts val="1100"/>
              <a:buFont typeface="Wingdings" panose="05000000000000000000" pitchFamily="2" charset="2"/>
              <a:buChar char="v"/>
            </a:pPr>
            <a:endParaRPr lang="en-US" dirty="0"/>
          </a:p>
          <a:p>
            <a:pPr marL="285750" indent="-285750">
              <a:buClr>
                <a:schemeClr val="bg1"/>
              </a:buClr>
              <a:buSzPts val="1100"/>
              <a:buFont typeface="Wingdings" panose="05000000000000000000" pitchFamily="2" charset="2"/>
              <a:buChar char="v"/>
            </a:pPr>
            <a:r>
              <a:rPr lang="en-US" b="1" dirty="0"/>
              <a:t>Dynamic Dimming</a:t>
            </a:r>
            <a:r>
              <a:rPr lang="en-US" dirty="0"/>
              <a:t>: Reduces power consumption by dimming lights when full brightness is not needed, such as during low traffic periods.</a:t>
            </a:r>
          </a:p>
          <a:p>
            <a:pPr marL="285750" indent="-285750">
              <a:buClr>
                <a:schemeClr val="bg1"/>
              </a:buClr>
              <a:buSzPts val="1100"/>
              <a:buFont typeface="Wingdings" panose="05000000000000000000" pitchFamily="2" charset="2"/>
              <a:buChar char="v"/>
            </a:pPr>
            <a:endParaRPr lang="en-US" dirty="0"/>
          </a:p>
          <a:p>
            <a:pPr marL="285750" indent="-285750">
              <a:buClr>
                <a:schemeClr val="bg1"/>
              </a:buClr>
              <a:buSzPts val="1100"/>
              <a:buFont typeface="Wingdings" panose="05000000000000000000" pitchFamily="2" charset="2"/>
              <a:buChar char="v"/>
            </a:pPr>
            <a:r>
              <a:rPr lang="en-US" b="1" dirty="0"/>
              <a:t>Flexible Implementation</a:t>
            </a:r>
            <a:r>
              <a:rPr lang="en-US" dirty="0"/>
              <a:t>: Can be applied to various settings, from small streets to large urban areas.</a:t>
            </a:r>
          </a:p>
          <a:p>
            <a:pPr marL="285750" indent="-285750">
              <a:buClr>
                <a:schemeClr val="bg1"/>
              </a:buClr>
              <a:buSzPts val="1100"/>
              <a:buFont typeface="Wingdings" panose="05000000000000000000" pitchFamily="2" charset="2"/>
              <a:buChar char="v"/>
            </a:pPr>
            <a:endParaRPr lang="en-US" dirty="0"/>
          </a:p>
          <a:p>
            <a:pPr marL="285750" indent="-285750">
              <a:buClr>
                <a:schemeClr val="bg1"/>
              </a:buClr>
              <a:buSzPts val="1100"/>
              <a:buFont typeface="Wingdings" panose="05000000000000000000" pitchFamily="2" charset="2"/>
              <a:buChar char="v"/>
            </a:pPr>
            <a:r>
              <a:rPr lang="en-US" b="1" dirty="0"/>
              <a:t>Reduced Energy Costs</a:t>
            </a:r>
            <a:r>
              <a:rPr lang="en-US" dirty="0"/>
              <a:t>: Lower electricity bills due to decreased power consumption.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40"/>
          <p:cNvSpPr txBox="1">
            <a:spLocks noGrp="1"/>
          </p:cNvSpPr>
          <p:nvPr>
            <p:ph type="ctrTitle" idx="8"/>
          </p:nvPr>
        </p:nvSpPr>
        <p:spPr>
          <a:xfrm>
            <a:off x="720000" y="377975"/>
            <a:ext cx="13374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Approach</a:t>
            </a:r>
            <a:endParaRPr dirty="0"/>
          </a:p>
        </p:txBody>
      </p:sp>
      <p:sp>
        <p:nvSpPr>
          <p:cNvPr id="371" name="Google Shape;371;p40">
            <a:hlinkClick r:id="" action="ppaction://noaction"/>
          </p:cNvPr>
          <p:cNvSpPr txBox="1">
            <a:spLocks noGrp="1"/>
          </p:cNvSpPr>
          <p:nvPr>
            <p:ph type="ctrTitle" idx="6"/>
          </p:nvPr>
        </p:nvSpPr>
        <p:spPr>
          <a:xfrm>
            <a:off x="6547757" y="3559629"/>
            <a:ext cx="2413443" cy="108833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dirty="0"/>
              <a:t>Calculate and display power consumption in real-time.</a:t>
            </a:r>
          </a:p>
        </p:txBody>
      </p:sp>
      <p:pic>
        <p:nvPicPr>
          <p:cNvPr id="373" name="Google Shape;373;p40"/>
          <p:cNvPicPr preferRelativeResize="0"/>
          <p:nvPr/>
        </p:nvPicPr>
        <p:blipFill rotWithShape="1">
          <a:blip r:embed="rId3">
            <a:alphaModFix/>
          </a:blip>
          <a:srcRect l="-5163" r="-5163"/>
          <a:stretch/>
        </p:blipFill>
        <p:spPr>
          <a:xfrm>
            <a:off x="2087338" y="1074375"/>
            <a:ext cx="627975" cy="1192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40"/>
          <p:cNvPicPr preferRelativeResize="0"/>
          <p:nvPr/>
        </p:nvPicPr>
        <p:blipFill rotWithShape="1">
          <a:blip r:embed="rId4">
            <a:alphaModFix/>
          </a:blip>
          <a:srcRect l="-6985" r="-6974"/>
          <a:stretch/>
        </p:blipFill>
        <p:spPr>
          <a:xfrm>
            <a:off x="3372219" y="1864888"/>
            <a:ext cx="587575" cy="119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40"/>
          <p:cNvPicPr preferRelativeResize="0"/>
          <p:nvPr/>
        </p:nvPicPr>
        <p:blipFill rotWithShape="1">
          <a:blip r:embed="rId5">
            <a:alphaModFix/>
          </a:blip>
          <a:srcRect l="-1093" r="-1083"/>
          <a:stretch/>
        </p:blipFill>
        <p:spPr>
          <a:xfrm>
            <a:off x="5800261" y="3451572"/>
            <a:ext cx="661125" cy="116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40"/>
          <p:cNvPicPr preferRelativeResize="0"/>
          <p:nvPr/>
        </p:nvPicPr>
        <p:blipFill rotWithShape="1">
          <a:blip r:embed="rId6">
            <a:alphaModFix/>
          </a:blip>
          <a:srcRect l="-17075" r="-17062"/>
          <a:stretch/>
        </p:blipFill>
        <p:spPr>
          <a:xfrm>
            <a:off x="4540730" y="2662706"/>
            <a:ext cx="759475" cy="1209551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5">
            <a:extLst>
              <a:ext uri="{FF2B5EF4-FFF2-40B4-BE49-F238E27FC236}">
                <a16:creationId xmlns:a16="http://schemas.microsoft.com/office/drawing/2014/main" id="{C4B84DAE-9F93-AB71-60CE-6FE22386D4F3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 bwMode="auto">
          <a:xfrm>
            <a:off x="2620012" y="858907"/>
            <a:ext cx="3153772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600" i="0" u="none" strike="noStrike" cap="none" normalizeH="0" baseline="0" dirty="0">
              <a:ln>
                <a:noFill/>
              </a:ln>
              <a:effectLst/>
              <a:latin typeface="Unica One" panose="020B0604020202020204" charset="0"/>
              <a:ea typeface="Lato Light" panose="020F0502020204030203" pitchFamily="34" charset="0"/>
              <a:cs typeface="Lato Light" panose="020F0502020204030203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Unica One" panose="020B0604020202020204" charset="0"/>
                <a:ea typeface="Lato Light" panose="020F0502020204030203" pitchFamily="34" charset="0"/>
                <a:cs typeface="Lato Light" panose="020F0502020204030203" pitchFamily="34" charset="0"/>
              </a:rPr>
              <a:t>Use a microcontroller (Arduino) to control LED brightness based on sensor inputs.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600" i="0" u="none" strike="noStrike" cap="none" normalizeH="0" baseline="0" dirty="0">
              <a:ln>
                <a:noFill/>
              </a:ln>
              <a:effectLst/>
              <a:latin typeface="Unica One" panose="020B060402020202020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18F93344-EA91-F62C-116A-6E00BA13A2C2}"/>
              </a:ext>
            </a:extLst>
          </p:cNvPr>
          <p:cNvSpPr>
            <a:spLocks noGrp="1" noChangeArrowheads="1"/>
          </p:cNvSpPr>
          <p:nvPr>
            <p:ph type="ctrTitle" idx="2"/>
          </p:nvPr>
        </p:nvSpPr>
        <p:spPr bwMode="auto">
          <a:xfrm>
            <a:off x="4104976" y="1567521"/>
            <a:ext cx="2508095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i="0" u="none" strike="noStrike" cap="none" normalizeH="0" baseline="0" dirty="0">
              <a:ln>
                <a:noFill/>
              </a:ln>
              <a:effectLst/>
              <a:latin typeface="Unica One" panose="020B060402020202020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effectLst/>
                <a:latin typeface="Unica One" panose="020B0604020202020204" charset="0"/>
              </a:rPr>
              <a:t>Integrate a PIR sensor for motion detection.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i="0" u="none" strike="noStrike" cap="none" normalizeH="0" baseline="0" dirty="0">
              <a:ln>
                <a:noFill/>
              </a:ln>
              <a:effectLst/>
              <a:latin typeface="Unica One" panose="020B0604020202020204" charset="0"/>
            </a:endParaRPr>
          </a:p>
        </p:txBody>
      </p:sp>
      <p:sp>
        <p:nvSpPr>
          <p:cNvPr id="14" name="Rectangle 7">
            <a:extLst>
              <a:ext uri="{FF2B5EF4-FFF2-40B4-BE49-F238E27FC236}">
                <a16:creationId xmlns:a16="http://schemas.microsoft.com/office/drawing/2014/main" id="{6513E3C1-C274-D4D6-11E7-21D669A7F66F}"/>
              </a:ext>
            </a:extLst>
          </p:cNvPr>
          <p:cNvSpPr>
            <a:spLocks noGrp="1" noChangeArrowheads="1"/>
          </p:cNvSpPr>
          <p:nvPr>
            <p:ph type="ctrTitle" idx="4"/>
          </p:nvPr>
        </p:nvSpPr>
        <p:spPr bwMode="auto">
          <a:xfrm>
            <a:off x="5300205" y="2480794"/>
            <a:ext cx="2983593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600" i="0" u="none" strike="noStrike" cap="none" normalizeH="0" baseline="0" dirty="0">
              <a:ln>
                <a:noFill/>
              </a:ln>
              <a:effectLst/>
              <a:latin typeface="Unica One" panose="020B060402020202020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Unica One" panose="020B0604020202020204" charset="0"/>
              </a:rPr>
              <a:t>Monitor light intensity through user input via the serial monitor.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600" i="0" u="none" strike="noStrike" cap="none" normalizeH="0" baseline="0" dirty="0">
              <a:ln>
                <a:noFill/>
              </a:ln>
              <a:effectLst/>
              <a:latin typeface="Unica One" panose="020B06040202020202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0" name="Google Shape;1990;p79"/>
          <p:cNvSpPr txBox="1">
            <a:spLocks noGrp="1"/>
          </p:cNvSpPr>
          <p:nvPr>
            <p:ph type="ctrTitle" idx="3"/>
          </p:nvPr>
        </p:nvSpPr>
        <p:spPr>
          <a:xfrm>
            <a:off x="4560425" y="376445"/>
            <a:ext cx="4587300" cy="94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Hardware</a:t>
            </a:r>
            <a:endParaRPr dirty="0"/>
          </a:p>
        </p:txBody>
      </p:sp>
      <p:sp>
        <p:nvSpPr>
          <p:cNvPr id="1991" name="Google Shape;1991;p79"/>
          <p:cNvSpPr txBox="1">
            <a:spLocks noGrp="1"/>
          </p:cNvSpPr>
          <p:nvPr>
            <p:ph type="ctrTitle"/>
          </p:nvPr>
        </p:nvSpPr>
        <p:spPr>
          <a:xfrm>
            <a:off x="-7490" y="331154"/>
            <a:ext cx="4567800" cy="94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Software</a:t>
            </a:r>
            <a:endParaRPr dirty="0"/>
          </a:p>
        </p:txBody>
      </p:sp>
      <p:pic>
        <p:nvPicPr>
          <p:cNvPr id="1993" name="Google Shape;1993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64888" y="3361301"/>
            <a:ext cx="981000" cy="177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4" name="Google Shape;1994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01678" y="2811827"/>
            <a:ext cx="884150" cy="292209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26F2C5A8-9CDA-A7E2-F9D9-925F40139527}"/>
              </a:ext>
            </a:extLst>
          </p:cNvPr>
          <p:cNvSpPr>
            <a:spLocks noGrp="1" noChangeArrowheads="1"/>
          </p:cNvSpPr>
          <p:nvPr>
            <p:ph type="subTitle" idx="2"/>
          </p:nvPr>
        </p:nvSpPr>
        <p:spPr bwMode="auto">
          <a:xfrm>
            <a:off x="5449707" y="991710"/>
            <a:ext cx="3833101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Tx/>
              <a:buFont typeface="Wingdings" panose="05000000000000000000" pitchFamily="2" charset="2"/>
              <a:buChar char="Ø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Arduino Uno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LEDs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PIR Sensor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ACS712 Current Sensor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Resistors and Connecting Wires 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3A786A02-AD37-51F1-9FD3-B226117C5BDE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894216" y="1110781"/>
            <a:ext cx="3263038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Tx/>
              <a:buFont typeface="Wingdings" panose="05000000000000000000" pitchFamily="2" charset="2"/>
              <a:buChar char="Ø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Arduino IDE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Serial Monitor for user input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C++ Programming Language for Arduino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9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12" name="Google Shape;2012;p82"/>
          <p:cNvGrpSpPr/>
          <p:nvPr/>
        </p:nvGrpSpPr>
        <p:grpSpPr>
          <a:xfrm>
            <a:off x="5436529" y="757692"/>
            <a:ext cx="3502426" cy="3628116"/>
            <a:chOff x="4822574" y="757700"/>
            <a:chExt cx="3502426" cy="3628116"/>
          </a:xfrm>
        </p:grpSpPr>
        <p:pic>
          <p:nvPicPr>
            <p:cNvPr id="2013" name="Google Shape;2013;p82"/>
            <p:cNvPicPr preferRelativeResize="0"/>
            <p:nvPr/>
          </p:nvPicPr>
          <p:blipFill rotWithShape="1">
            <a:blip r:embed="rId3">
              <a:alphaModFix/>
            </a:blip>
            <a:srcRect r="43709"/>
            <a:stretch/>
          </p:blipFill>
          <p:spPr>
            <a:xfrm flipH="1">
              <a:off x="4822574" y="757700"/>
              <a:ext cx="3502426" cy="36281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14" name="Google Shape;2014;p8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775175" y="2781300"/>
              <a:ext cx="380425" cy="125730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015" name="Google Shape;2015;p82"/>
          <p:cNvSpPr txBox="1">
            <a:spLocks noGrp="1"/>
          </p:cNvSpPr>
          <p:nvPr>
            <p:ph type="ctrTitle"/>
          </p:nvPr>
        </p:nvSpPr>
        <p:spPr>
          <a:xfrm>
            <a:off x="720000" y="377975"/>
            <a:ext cx="13374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Future</a:t>
            </a:r>
            <a:endParaRPr dirty="0"/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FBB74F02-88B8-2902-319A-65C499EC95F5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522516" y="958942"/>
            <a:ext cx="4996542" cy="39703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Tx/>
              <a:buFont typeface="Wingdings" panose="05000000000000000000" pitchFamily="2" charset="2"/>
              <a:buChar char="v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Integrate wireless communication (e.g., Wi-Fi or Bluetooth) for remote control and monitoring.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Tx/>
              <a:buFont typeface="Wingdings" panose="05000000000000000000" pitchFamily="2" charset="2"/>
              <a:buChar char="v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Use actual light sensors (e.g., BH1750) for more accurate ambient light measurement.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Tx/>
              <a:buFont typeface="Wingdings" panose="05000000000000000000" pitchFamily="2" charset="2"/>
              <a:buChar char="v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Develop a mobile or web app for user-friendly interface.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Tx/>
              <a:buFont typeface="Wingdings" panose="05000000000000000000" pitchFamily="2" charset="2"/>
              <a:buChar char="v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Implement machine learning algorithms for predictive lighting control based on user behavior patterns.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mart City Company Meeting XL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589EA5"/>
      </a:accent1>
      <a:accent2>
        <a:srgbClr val="77BE9C"/>
      </a:accent2>
      <a:accent3>
        <a:srgbClr val="A8DBA7"/>
      </a:accent3>
      <a:accent4>
        <a:srgbClr val="D0F09F"/>
      </a:accent4>
      <a:accent5>
        <a:srgbClr val="FFFFFF"/>
      </a:accent5>
      <a:accent6>
        <a:srgbClr val="22262D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394</Words>
  <Application>Microsoft Office PowerPoint</Application>
  <PresentationFormat>On-screen Show (16:9)</PresentationFormat>
  <Paragraphs>66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Unica One</vt:lpstr>
      <vt:lpstr>Lato Light</vt:lpstr>
      <vt:lpstr>Arial</vt:lpstr>
      <vt:lpstr>Wingdings</vt:lpstr>
      <vt:lpstr>Smart City Company Meeting XL by Slidesgo</vt:lpstr>
      <vt:lpstr>Smart Lighting and Power Monitoring System</vt:lpstr>
      <vt:lpstr>Problem Statement</vt:lpstr>
      <vt:lpstr>Solution</vt:lpstr>
      <vt:lpstr>Street Lights</vt:lpstr>
      <vt:lpstr>How???</vt:lpstr>
      <vt:lpstr>Approach</vt:lpstr>
      <vt:lpstr>Hardware</vt:lpstr>
      <vt:lpstr>Future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lenovo</dc:creator>
  <cp:lastModifiedBy>Manish R</cp:lastModifiedBy>
  <cp:revision>1</cp:revision>
  <dcterms:modified xsi:type="dcterms:W3CDTF">2024-06-30T15:19:03Z</dcterms:modified>
</cp:coreProperties>
</file>